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2"/>
  </p:handoutMasterIdLst>
  <p:sldIdLst>
    <p:sldId id="446" r:id="rId3"/>
    <p:sldId id="257" r:id="rId5"/>
    <p:sldId id="478" r:id="rId6"/>
    <p:sldId id="481" r:id="rId7"/>
    <p:sldId id="482" r:id="rId8"/>
    <p:sldId id="483" r:id="rId9"/>
    <p:sldId id="485" r:id="rId10"/>
    <p:sldId id="486" r:id="rId11"/>
    <p:sldId id="487" r:id="rId12"/>
    <p:sldId id="458" r:id="rId13"/>
    <p:sldId id="488" r:id="rId14"/>
    <p:sldId id="497" r:id="rId15"/>
    <p:sldId id="490" r:id="rId16"/>
    <p:sldId id="477" r:id="rId17"/>
    <p:sldId id="491" r:id="rId18"/>
    <p:sldId id="498" r:id="rId19"/>
    <p:sldId id="445" r:id="rId20"/>
    <p:sldId id="455" r:id="rId21"/>
  </p:sldIdLst>
  <p:sldSz cx="9144000" cy="6858000" type="screen4x3"/>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7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6600"/>
    <a:srgbClr val="FF9900"/>
    <a:srgbClr val="CC0099"/>
    <a:srgbClr val="006600"/>
    <a:srgbClr val="003366"/>
    <a:srgbClr val="FFCCFF"/>
    <a:srgbClr val="FFCC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978" y="-114"/>
      </p:cViewPr>
      <p:guideLst>
        <p:guide orient="horz" pos="2160"/>
        <p:guide pos="287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2952" y="-102"/>
      </p:cViewPr>
      <p:guideLst>
        <p:guide orient="horz" pos="2880"/>
        <p:guide pos="2152"/>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tags" Target="tags/tag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EC21CA-7A7A-4BFA-9F52-A347A14260B9}"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B03E0ED-7EA7-45E8-B45A-F20FEB0EBC43}"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CF9669-1DFD-46DF-931A-CE9FB908AD9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914FF2-9B07-4087-8CA9-C5C3E44C596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Among</a:t>
            </a:r>
            <a:r>
              <a:rPr kumimoji="1" lang="zh-CN" altLang="en-US" dirty="0" smtClean="0"/>
              <a:t> </a:t>
            </a:r>
            <a:r>
              <a:rPr kumimoji="1" lang="en-US" altLang="zh-CN" dirty="0" smtClean="0"/>
              <a:t>the</a:t>
            </a:r>
            <a:r>
              <a:rPr kumimoji="1" lang="zh-CN" altLang="en-US" dirty="0" smtClean="0"/>
              <a:t> </a:t>
            </a:r>
            <a:r>
              <a:rPr kumimoji="1" lang="en-US" altLang="zh-CN" dirty="0" smtClean="0"/>
              <a:t>8</a:t>
            </a:r>
            <a:r>
              <a:rPr kumimoji="1" lang="zh-CN" altLang="en-US" dirty="0" smtClean="0"/>
              <a:t> </a:t>
            </a:r>
            <a:r>
              <a:rPr kumimoji="1" lang="en-US" altLang="zh-CN" dirty="0" smtClean="0"/>
              <a:t>paras</a:t>
            </a:r>
            <a:r>
              <a:rPr kumimoji="1" lang="zh-CN" altLang="en-US" dirty="0" smtClean="0"/>
              <a:t> </a:t>
            </a:r>
            <a:r>
              <a:rPr kumimoji="1" lang="en-US" altLang="zh-CN" dirty="0" smtClean="0"/>
              <a:t>of</a:t>
            </a:r>
            <a:r>
              <a:rPr kumimoji="1" lang="zh-CN" altLang="en-US" baseline="0" dirty="0" smtClean="0"/>
              <a:t> </a:t>
            </a:r>
            <a:r>
              <a:rPr kumimoji="1" lang="en-US" altLang="zh-CN" baseline="0" dirty="0" smtClean="0"/>
              <a:t>the</a:t>
            </a:r>
            <a:r>
              <a:rPr kumimoji="1" lang="zh-CN" altLang="en-US" baseline="0" dirty="0" smtClean="0"/>
              <a:t> </a:t>
            </a:r>
            <a:r>
              <a:rPr kumimoji="1" lang="en-US" altLang="zh-CN" baseline="0" dirty="0" smtClean="0"/>
              <a:t>article,</a:t>
            </a:r>
            <a:r>
              <a:rPr kumimoji="1" lang="zh-CN" altLang="en-US" baseline="0" dirty="0" smtClean="0"/>
              <a:t> </a:t>
            </a:r>
            <a:r>
              <a:rPr kumimoji="1" lang="en-US" altLang="zh-CN" dirty="0" smtClean="0"/>
              <a:t>which</a:t>
            </a:r>
            <a:r>
              <a:rPr kumimoji="1" lang="zh-CN" altLang="en-US" dirty="0" smtClean="0"/>
              <a:t> </a:t>
            </a:r>
            <a:r>
              <a:rPr kumimoji="1" lang="en-US" altLang="zh-CN" dirty="0" smtClean="0"/>
              <a:t>part</a:t>
            </a:r>
            <a:r>
              <a:rPr kumimoji="1" lang="zh-CN" altLang="en-US" dirty="0" smtClean="0"/>
              <a:t>  </a:t>
            </a:r>
            <a:r>
              <a:rPr kumimoji="1" lang="en-US" altLang="zh-CN" dirty="0" smtClean="0"/>
              <a:t>should</a:t>
            </a:r>
            <a:r>
              <a:rPr kumimoji="1" lang="zh-CN" altLang="en-US" baseline="0" dirty="0" smtClean="0"/>
              <a:t> </a:t>
            </a:r>
            <a:r>
              <a:rPr kumimoji="1" lang="en-US" altLang="zh-CN" baseline="0" dirty="0" smtClean="0"/>
              <a:t>we</a:t>
            </a:r>
            <a:r>
              <a:rPr kumimoji="1" lang="zh-CN" altLang="en-US" baseline="0" dirty="0" smtClean="0"/>
              <a:t> </a:t>
            </a:r>
            <a:r>
              <a:rPr kumimoji="1" lang="en-US" altLang="zh-CN" baseline="0" dirty="0" smtClean="0"/>
              <a:t>read</a:t>
            </a:r>
            <a:r>
              <a:rPr kumimoji="1" lang="zh-CN" altLang="en-US" baseline="0" dirty="0" smtClean="0"/>
              <a:t> </a:t>
            </a:r>
            <a:r>
              <a:rPr kumimoji="1" lang="en-US" altLang="zh-CN" baseline="0" dirty="0" smtClean="0"/>
              <a:t>for</a:t>
            </a:r>
            <a:r>
              <a:rPr kumimoji="1" lang="zh-CN" altLang="en-US" baseline="0" dirty="0" smtClean="0"/>
              <a:t> </a:t>
            </a:r>
            <a:r>
              <a:rPr kumimoji="1" lang="en-US" altLang="zh-CN" baseline="0" dirty="0" smtClean="0"/>
              <a:t>the</a:t>
            </a:r>
            <a:r>
              <a:rPr kumimoji="1" lang="zh-CN" altLang="en-US" baseline="0" dirty="0" smtClean="0"/>
              <a:t> </a:t>
            </a:r>
            <a:r>
              <a:rPr kumimoji="1" lang="en-US" altLang="zh-CN" baseline="0" dirty="0" smtClean="0"/>
              <a:t>information</a:t>
            </a:r>
            <a:r>
              <a:rPr kumimoji="1" lang="zh-CN" altLang="en-US" baseline="0" dirty="0" smtClean="0"/>
              <a:t> </a:t>
            </a:r>
            <a:r>
              <a:rPr kumimoji="1" lang="en-US" altLang="zh-CN" baseline="0" dirty="0" smtClean="0"/>
              <a:t>we</a:t>
            </a:r>
            <a:r>
              <a:rPr kumimoji="1" lang="zh-CN" altLang="en-US" baseline="0" dirty="0" smtClean="0"/>
              <a:t> </a:t>
            </a:r>
            <a:r>
              <a:rPr kumimoji="1" lang="en-US" altLang="zh-CN" baseline="0" dirty="0" smtClean="0"/>
              <a:t>want</a:t>
            </a:r>
            <a:r>
              <a:rPr kumimoji="1" lang="zh-CN" altLang="en-US" baseline="0" dirty="0" smtClean="0"/>
              <a:t> </a:t>
            </a:r>
            <a:r>
              <a:rPr kumimoji="1" lang="en-US" altLang="zh-CN" baseline="0" dirty="0" smtClean="0"/>
              <a:t>about</a:t>
            </a:r>
            <a:r>
              <a:rPr kumimoji="1" lang="zh-CN" altLang="en-US" baseline="0" dirty="0" smtClean="0"/>
              <a:t> </a:t>
            </a:r>
            <a:r>
              <a:rPr kumimoji="1" lang="en-US" altLang="zh-CN" baseline="0" dirty="0" smtClean="0"/>
              <a:t>Carter.</a:t>
            </a:r>
            <a:r>
              <a:rPr kumimoji="1" lang="zh-CN" altLang="en-US" baseline="0" dirty="0" smtClean="0"/>
              <a:t>  </a:t>
            </a:r>
            <a:r>
              <a:rPr kumimoji="1" lang="zh-CN" altLang="en-US" dirty="0" smtClean="0"/>
              <a:t>  </a:t>
            </a:r>
            <a:endParaRPr kumimoji="1" lang="zh-CN" altLang="en-US" dirty="0" smtClean="0"/>
          </a:p>
          <a:p>
            <a:r>
              <a:rPr kumimoji="1" lang="en-US" altLang="zh-CN" dirty="0" smtClean="0"/>
              <a:t>How</a:t>
            </a:r>
            <a:r>
              <a:rPr kumimoji="1" lang="zh-CN" altLang="en-US" dirty="0" smtClean="0"/>
              <a:t> </a:t>
            </a:r>
            <a:r>
              <a:rPr kumimoji="1" lang="en-US" altLang="zh-CN" dirty="0" smtClean="0"/>
              <a:t>many</a:t>
            </a:r>
            <a:r>
              <a:rPr kumimoji="1" lang="zh-CN" altLang="en-US" dirty="0" smtClean="0"/>
              <a:t> </a:t>
            </a:r>
            <a:r>
              <a:rPr kumimoji="1" lang="en-US" altLang="zh-CN" dirty="0" smtClean="0"/>
              <a:t>paras</a:t>
            </a:r>
            <a:r>
              <a:rPr kumimoji="1" lang="zh-CN" altLang="en-US" baseline="0" dirty="0" smtClean="0"/>
              <a:t> </a:t>
            </a:r>
            <a:r>
              <a:rPr kumimoji="1" lang="en-US" altLang="zh-CN" baseline="0" dirty="0" smtClean="0"/>
              <a:t>deal</a:t>
            </a:r>
            <a:r>
              <a:rPr kumimoji="1" lang="zh-CN" altLang="en-US" baseline="0" dirty="0" smtClean="0"/>
              <a:t> </a:t>
            </a:r>
            <a:r>
              <a:rPr kumimoji="1" lang="en-US" altLang="zh-CN" baseline="0" dirty="0" smtClean="0"/>
              <a:t>with</a:t>
            </a:r>
            <a:r>
              <a:rPr kumimoji="1" lang="zh-CN" altLang="en-US" baseline="0" dirty="0" smtClean="0"/>
              <a:t> </a:t>
            </a:r>
            <a:r>
              <a:rPr kumimoji="1" lang="en-US" altLang="zh-CN" baseline="0" dirty="0" smtClean="0"/>
              <a:t>the</a:t>
            </a:r>
            <a:r>
              <a:rPr kumimoji="1" lang="zh-CN" altLang="en-US" baseline="0" dirty="0" smtClean="0"/>
              <a:t> </a:t>
            </a:r>
            <a:r>
              <a:rPr kumimoji="1" lang="en-US" altLang="zh-CN" baseline="0" dirty="0" smtClean="0"/>
              <a:t>discoverer?</a:t>
            </a:r>
            <a:endParaRPr kumimoji="1" lang="zh-CN" altLang="en-US" baseline="0" dirty="0" smtClean="0"/>
          </a:p>
          <a:p>
            <a:pPr marL="0" marR="0" indent="0" algn="l" defTabSz="914400" rtl="0" eaLnBrk="1" fontAlgn="auto" latinLnBrk="0" hangingPunct="1">
              <a:lnSpc>
                <a:spcPct val="100000"/>
              </a:lnSpc>
              <a:spcBef>
                <a:spcPts val="0"/>
              </a:spcBef>
              <a:spcAft>
                <a:spcPts val="0"/>
              </a:spcAft>
              <a:buClrTx/>
              <a:buSzTx/>
              <a:buFontTx/>
              <a:buNone/>
              <a:defRPr/>
            </a:pPr>
            <a:r>
              <a:rPr kumimoji="1" lang="en-US" altLang="zh-CN" baseline="0" dirty="0" smtClean="0"/>
              <a:t>Now,</a:t>
            </a:r>
            <a:r>
              <a:rPr kumimoji="1" lang="zh-CN" altLang="en-US" baseline="0" dirty="0" smtClean="0"/>
              <a:t> </a:t>
            </a:r>
            <a:r>
              <a:rPr kumimoji="1" lang="en-US" altLang="zh-CN" baseline="0" dirty="0" smtClean="0"/>
              <a:t>please</a:t>
            </a:r>
            <a:r>
              <a:rPr kumimoji="1" lang="zh-CN" altLang="en-US" baseline="0" dirty="0" smtClean="0"/>
              <a:t> </a:t>
            </a:r>
            <a:r>
              <a:rPr kumimoji="1" lang="en-US" altLang="zh-CN" baseline="0" dirty="0" smtClean="0"/>
              <a:t>scan</a:t>
            </a:r>
            <a:r>
              <a:rPr kumimoji="1" lang="zh-CN" altLang="en-US" baseline="0" dirty="0" smtClean="0"/>
              <a:t> </a:t>
            </a:r>
            <a:r>
              <a:rPr kumimoji="1" lang="en-US" altLang="zh-CN" baseline="0" dirty="0" smtClean="0"/>
              <a:t>the</a:t>
            </a:r>
            <a:r>
              <a:rPr kumimoji="1" lang="zh-CN" altLang="en-US" baseline="0" dirty="0" smtClean="0"/>
              <a:t> </a:t>
            </a:r>
            <a:r>
              <a:rPr kumimoji="1" lang="en-US" altLang="zh-CN" baseline="0" dirty="0" smtClean="0"/>
              <a:t>article</a:t>
            </a:r>
            <a:r>
              <a:rPr kumimoji="1" lang="zh-CN" altLang="en-US" baseline="0" dirty="0" smtClean="0"/>
              <a:t> </a:t>
            </a:r>
            <a:r>
              <a:rPr kumimoji="1" lang="en-US" altLang="zh-CN" baseline="0" dirty="0" smtClean="0"/>
              <a:t>again</a:t>
            </a:r>
            <a:r>
              <a:rPr kumimoji="1" lang="zh-CN" altLang="en-US" baseline="0" dirty="0" smtClean="0"/>
              <a:t> </a:t>
            </a:r>
            <a:r>
              <a:rPr kumimoji="1" lang="en-US" altLang="zh-CN" baseline="0" dirty="0" smtClean="0"/>
              <a:t>and</a:t>
            </a:r>
            <a:r>
              <a:rPr kumimoji="1" lang="zh-CN" altLang="en-US" baseline="0" dirty="0" smtClean="0"/>
              <a:t> </a:t>
            </a:r>
            <a:r>
              <a:rPr kumimoji="1" lang="en-US" altLang="zh-CN" baseline="0" dirty="0" smtClean="0"/>
              <a:t>get</a:t>
            </a:r>
            <a:r>
              <a:rPr kumimoji="1" lang="zh-CN" altLang="en-US" baseline="0" dirty="0" smtClean="0"/>
              <a:t> </a:t>
            </a:r>
            <a:r>
              <a:rPr kumimoji="1" lang="en-US" altLang="zh-CN" baseline="0" dirty="0" smtClean="0"/>
              <a:t>the</a:t>
            </a:r>
            <a:r>
              <a:rPr kumimoji="1" lang="zh-CN" altLang="en-US" baseline="0" dirty="0" smtClean="0"/>
              <a:t> </a:t>
            </a:r>
            <a:r>
              <a:rPr kumimoji="1" lang="en-US" altLang="zh-CN" baseline="0" dirty="0" smtClean="0"/>
              <a:t>whole</a:t>
            </a:r>
            <a:r>
              <a:rPr kumimoji="1" lang="zh-CN" altLang="en-US" baseline="0" dirty="0" smtClean="0"/>
              <a:t> </a:t>
            </a:r>
            <a:r>
              <a:rPr kumimoji="1" lang="en-US" altLang="zh-CN" baseline="0" dirty="0" smtClean="0"/>
              <a:t>structure</a:t>
            </a:r>
            <a:r>
              <a:rPr kumimoji="1" lang="zh-CN" altLang="en-US" baseline="0" dirty="0" smtClean="0"/>
              <a:t> </a:t>
            </a:r>
            <a:r>
              <a:rPr kumimoji="1" lang="en-US" altLang="zh-CN" baseline="0" dirty="0" smtClean="0"/>
              <a:t>figured</a:t>
            </a:r>
            <a:r>
              <a:rPr kumimoji="1" lang="zh-CN" altLang="en-US" baseline="0" dirty="0" smtClean="0"/>
              <a:t> </a:t>
            </a:r>
            <a:r>
              <a:rPr kumimoji="1" lang="en-US" altLang="zh-CN" baseline="0" dirty="0" smtClean="0"/>
              <a:t>out.</a:t>
            </a:r>
            <a:r>
              <a:rPr kumimoji="1" lang="en-US" altLang="zh-CN" dirty="0" smtClean="0"/>
              <a:t> So</a:t>
            </a:r>
            <a:r>
              <a:rPr kumimoji="1" lang="zh-CN" altLang="en-US" baseline="0" dirty="0" smtClean="0"/>
              <a:t> </a:t>
            </a:r>
            <a:r>
              <a:rPr kumimoji="1" lang="en-US" altLang="zh-CN" baseline="0" dirty="0" smtClean="0"/>
              <a:t>information</a:t>
            </a:r>
            <a:r>
              <a:rPr kumimoji="1" lang="zh-CN" altLang="en-US" baseline="0" dirty="0" smtClean="0"/>
              <a:t> </a:t>
            </a:r>
            <a:r>
              <a:rPr kumimoji="1" lang="en-US" altLang="zh-CN" baseline="0" dirty="0" smtClean="0"/>
              <a:t>about</a:t>
            </a:r>
            <a:r>
              <a:rPr kumimoji="1" lang="zh-CN" altLang="en-US" baseline="0" dirty="0" smtClean="0"/>
              <a:t> </a:t>
            </a:r>
            <a:r>
              <a:rPr kumimoji="1" lang="en-US" altLang="zh-CN" baseline="0" dirty="0" smtClean="0"/>
              <a:t>carter,</a:t>
            </a:r>
            <a:r>
              <a:rPr kumimoji="1" lang="zh-CN" altLang="en-US" baseline="0" dirty="0" smtClean="0"/>
              <a:t> </a:t>
            </a:r>
            <a:r>
              <a:rPr kumimoji="1" lang="en-US" altLang="zh-CN" baseline="0" dirty="0" smtClean="0"/>
              <a:t>we</a:t>
            </a:r>
            <a:r>
              <a:rPr kumimoji="1" lang="zh-CN" altLang="en-US" baseline="0" dirty="0" smtClean="0"/>
              <a:t> </a:t>
            </a:r>
            <a:r>
              <a:rPr kumimoji="1" lang="en-US" altLang="zh-CN" baseline="0" dirty="0" smtClean="0"/>
              <a:t>know</a:t>
            </a:r>
            <a:r>
              <a:rPr kumimoji="1" lang="zh-CN" altLang="en-US" baseline="0" dirty="0" smtClean="0"/>
              <a:t> </a:t>
            </a:r>
            <a:r>
              <a:rPr kumimoji="1" lang="en-US" altLang="zh-CN" baseline="0" dirty="0" smtClean="0"/>
              <a:t>where</a:t>
            </a:r>
            <a:r>
              <a:rPr kumimoji="1" lang="zh-CN" altLang="en-US" baseline="0" dirty="0" smtClean="0"/>
              <a:t> </a:t>
            </a:r>
            <a:r>
              <a:rPr kumimoji="1" lang="en-US" altLang="zh-CN" baseline="0" dirty="0" smtClean="0"/>
              <a:t>to</a:t>
            </a:r>
            <a:r>
              <a:rPr kumimoji="1" lang="zh-CN" altLang="en-US" baseline="0" dirty="0" smtClean="0"/>
              <a:t> </a:t>
            </a:r>
            <a:r>
              <a:rPr kumimoji="1" lang="en-US" altLang="zh-CN" baseline="0" dirty="0" smtClean="0"/>
              <a:t>find</a:t>
            </a:r>
            <a:r>
              <a:rPr kumimoji="1" lang="zh-CN" altLang="en-US" baseline="0" dirty="0" smtClean="0"/>
              <a:t> </a:t>
            </a:r>
            <a:r>
              <a:rPr kumimoji="1" lang="en-US" altLang="zh-CN" baseline="0" dirty="0" smtClean="0"/>
              <a:t>it</a:t>
            </a:r>
            <a:endParaRPr kumimoji="1" lang="zh-CN" altLang="en-US" dirty="0" smtClean="0"/>
          </a:p>
          <a:p>
            <a:endParaRPr kumimoji="1" lang="zh-CN" altLang="en-US" baseline="0" dirty="0" smtClean="0"/>
          </a:p>
        </p:txBody>
      </p:sp>
      <p:sp>
        <p:nvSpPr>
          <p:cNvPr id="4" name="幻灯片编号占位符 3"/>
          <p:cNvSpPr>
            <a:spLocks noGrp="1"/>
          </p:cNvSpPr>
          <p:nvPr>
            <p:ph type="sldNum" sz="quarter" idx="10"/>
          </p:nvPr>
        </p:nvSpPr>
        <p:spPr/>
        <p:txBody>
          <a:bodyPr/>
          <a:lstStyle/>
          <a:p>
            <a:fld id="{ABCDB7F4-0E54-7E4C-AFCB-2F77709A6CB8}" type="slidenum">
              <a:rPr kumimoji="1" lang="zh-CN" altLang="en-US" smtClean="0"/>
            </a:fld>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1_标题和内容">
    <p:bg>
      <p:bgRef idx="1001">
        <a:schemeClr val="bg1"/>
      </p:bgRef>
    </p:bg>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buNone/>
              <a:defRPr/>
            </a:lvl1pPr>
            <a:lvl2pPr>
              <a:buNone/>
              <a:defRPr/>
            </a:lvl2pPr>
          </a:lstStyle>
          <a:p>
            <a:pPr lvl="0"/>
            <a:endParaRPr lang="zh-CN" alt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dirty="0"/>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endParaRPr lang="zh-CN" alt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2_标题和内容">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Users\hp\Desktop\PPT-1.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 y="344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51" name="标题 1"/>
          <p:cNvSpPr txBox="1"/>
          <p:nvPr/>
        </p:nvSpPr>
        <p:spPr>
          <a:xfrm>
            <a:off x="360362" y="4210977"/>
            <a:ext cx="8423275" cy="1902747"/>
          </a:xfrm>
          <a:prstGeom prst="rect">
            <a:avLst/>
          </a:prstGeom>
          <a:noFill/>
          <a:ln w="9525">
            <a:noFill/>
          </a:ln>
        </p:spPr>
        <p:txBody>
          <a:bodyPr anchor="ctr"/>
          <a:lstStyle/>
          <a:p>
            <a:pPr algn="ctr"/>
            <a:r>
              <a:rPr lang="en-US" altLang="zh-CN" sz="5500" b="1" dirty="0">
                <a:solidFill>
                  <a:srgbClr val="000000"/>
                </a:solidFill>
                <a:latin typeface="Times New Roman" panose="02020603050405020304" pitchFamily="18" charset="0"/>
                <a:cs typeface="Times New Roman" panose="02020603050405020304" pitchFamily="18" charset="0"/>
              </a:rPr>
              <a:t>Unit </a:t>
            </a:r>
            <a:r>
              <a:rPr lang="en-US" altLang="zh-CN" sz="5500" b="1" dirty="0" smtClean="0">
                <a:solidFill>
                  <a:srgbClr val="000000"/>
                </a:solidFill>
                <a:latin typeface="Times New Roman" panose="02020603050405020304" pitchFamily="18" charset="0"/>
                <a:cs typeface="Times New Roman" panose="02020603050405020304" pitchFamily="18" charset="0"/>
              </a:rPr>
              <a:t>2 Let’s talk teens</a:t>
            </a:r>
            <a:endParaRPr lang="en-US" altLang="zh-CN" sz="5500" b="1" dirty="0">
              <a:solidFill>
                <a:srgbClr val="000000"/>
              </a:solidFill>
              <a:latin typeface="Times New Roman" panose="02020603050405020304" pitchFamily="18" charset="0"/>
              <a:cs typeface="Times New Roman" panose="02020603050405020304" pitchFamily="18" charset="0"/>
            </a:endParaRPr>
          </a:p>
          <a:p>
            <a:pPr algn="ctr"/>
            <a:r>
              <a:rPr lang="en-US" altLang="zh-CN" sz="4000" dirty="0" smtClean="0">
                <a:solidFill>
                  <a:srgbClr val="000000"/>
                </a:solidFill>
                <a:latin typeface="Times New Roman" panose="02020603050405020304" pitchFamily="18" charset="0"/>
                <a:cs typeface="Times New Roman" panose="02020603050405020304" pitchFamily="18" charset="0"/>
              </a:rPr>
              <a:t>Integrated </a:t>
            </a:r>
            <a:r>
              <a:rPr lang="en-US" altLang="zh-CN" sz="4000" dirty="0" smtClean="0">
                <a:solidFill>
                  <a:srgbClr val="000000"/>
                </a:solidFill>
                <a:latin typeface="Times New Roman" panose="02020603050405020304" pitchFamily="18" charset="0"/>
                <a:cs typeface="Times New Roman" panose="02020603050405020304" pitchFamily="18" charset="0"/>
              </a:rPr>
              <a:t>skills (II)</a:t>
            </a:r>
            <a:endParaRPr lang="en-US" altLang="zh-CN"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C:\Users\hp\Desktop\PPT-2.jpg"/>
          <p:cNvPicPr>
            <a:picLocks noChangeAspect="1" noChangeArrowheads="1"/>
          </p:cNvPicPr>
          <p:nvPr/>
        </p:nvPicPr>
        <p:blipFill>
          <a:blip r:embed="rId1"/>
          <a:srcRect/>
          <a:stretch>
            <a:fillRect/>
          </a:stretch>
        </p:blipFill>
        <p:spPr bwMode="auto">
          <a:xfrm>
            <a:off x="0" y="0"/>
            <a:ext cx="9144635" cy="6858635"/>
          </a:xfrm>
          <a:prstGeom prst="rect">
            <a:avLst/>
          </a:prstGeom>
          <a:noFill/>
          <a:ln w="9525">
            <a:noFill/>
            <a:miter lim="800000"/>
            <a:headEnd/>
            <a:tailEnd/>
          </a:ln>
        </p:spPr>
      </p:pic>
      <p:sp>
        <p:nvSpPr>
          <p:cNvPr id="3" name="内容占位符 2"/>
          <p:cNvSpPr>
            <a:spLocks noGrp="1"/>
          </p:cNvSpPr>
          <p:nvPr>
            <p:ph idx="1"/>
          </p:nvPr>
        </p:nvSpPr>
        <p:spPr>
          <a:xfrm>
            <a:off x="213827" y="747183"/>
            <a:ext cx="9375452" cy="5486399"/>
          </a:xfrm>
        </p:spPr>
        <p:txBody>
          <a:bodyPr>
            <a:normAutofit/>
          </a:bodyPr>
          <a:lstStyle/>
          <a:p>
            <a:pPr marL="0" indent="0">
              <a:buNone/>
            </a:pPr>
            <a:endParaRPr kumimoji="1" lang="en-US" altLang="zh-CN" sz="3200" b="1" dirty="0">
              <a:solidFill>
                <a:schemeClr val="accent5"/>
              </a:solidFill>
            </a:endParaRPr>
          </a:p>
          <a:p>
            <a:endParaRPr kumimoji="1" lang="en-US" altLang="zh-CN" sz="3200" b="1" dirty="0" smtClean="0">
              <a:solidFill>
                <a:schemeClr val="accent5"/>
              </a:solidFill>
            </a:endParaRPr>
          </a:p>
          <a:p>
            <a:pPr marL="0" indent="0">
              <a:buNone/>
            </a:pPr>
            <a:endParaRPr kumimoji="1" lang="zh-CN" altLang="en-US" sz="3200" b="1" dirty="0">
              <a:solidFill>
                <a:schemeClr val="accent5"/>
              </a:solidFill>
            </a:endParaRPr>
          </a:p>
          <a:p>
            <a:pPr marL="0" indent="0">
              <a:buNone/>
            </a:pPr>
            <a:endParaRPr kumimoji="1" lang="en-US" altLang="zh-CN" sz="3200" b="1" dirty="0" smtClean="0">
              <a:solidFill>
                <a:schemeClr val="accent5"/>
              </a:solidFill>
            </a:endParaRPr>
          </a:p>
          <a:p>
            <a:pPr marL="0" indent="0">
              <a:buNone/>
            </a:pPr>
            <a:endParaRPr kumimoji="1" lang="en-US" altLang="zh-CN" sz="3200" b="1" dirty="0" smtClean="0">
              <a:solidFill>
                <a:schemeClr val="accent5"/>
              </a:solidFill>
            </a:endParaRPr>
          </a:p>
        </p:txBody>
      </p:sp>
      <p:sp>
        <p:nvSpPr>
          <p:cNvPr id="5" name="文本框 4"/>
          <p:cNvSpPr txBox="1"/>
          <p:nvPr/>
        </p:nvSpPr>
        <p:spPr>
          <a:xfrm>
            <a:off x="1929113" y="1600979"/>
            <a:ext cx="7000892" cy="4399915"/>
          </a:xfrm>
          <a:prstGeom prst="rect">
            <a:avLst/>
          </a:prstGeom>
          <a:noFill/>
        </p:spPr>
        <p:txBody>
          <a:bodyPr wrap="square" rtlCol="0">
            <a:spAutoFit/>
          </a:bodyPr>
          <a:lstStyle/>
          <a:p>
            <a:r>
              <a:rPr kumimoji="1" lang="en-US" altLang="zh-CN" sz="2800" dirty="0" smtClean="0">
                <a:latin typeface="Times New Roman" panose="02020603050405020304" pitchFamily="18" charset="0"/>
                <a:cs typeface="Times New Roman" panose="02020603050405020304" pitchFamily="18" charset="0"/>
              </a:rPr>
              <a:t>Part 1  Para.</a:t>
            </a:r>
            <a:r>
              <a:rPr kumimoji="1" lang="zh-CN" altLang="en-US" sz="2800" dirty="0" smtClean="0">
                <a:latin typeface="Times New Roman" panose="02020603050405020304" pitchFamily="18" charset="0"/>
                <a:cs typeface="Times New Roman" panose="02020603050405020304" pitchFamily="18" charset="0"/>
              </a:rPr>
              <a:t> </a:t>
            </a:r>
            <a:r>
              <a:rPr kumimoji="1" lang="en-US" altLang="zh-CN" sz="2800" dirty="0" smtClean="0">
                <a:latin typeface="Times New Roman" panose="02020603050405020304" pitchFamily="18" charset="0"/>
                <a:cs typeface="Times New Roman" panose="02020603050405020304" pitchFamily="18" charset="0"/>
              </a:rPr>
              <a:t>1</a:t>
            </a:r>
            <a:r>
              <a:rPr kumimoji="1" lang="zh-CN" altLang="en-US" sz="2800" dirty="0" smtClean="0">
                <a:latin typeface="Times New Roman" panose="02020603050405020304" pitchFamily="18" charset="0"/>
                <a:cs typeface="Times New Roman" panose="02020603050405020304" pitchFamily="18" charset="0"/>
              </a:rPr>
              <a:t>       </a:t>
            </a:r>
            <a:r>
              <a:rPr kumimoji="1" lang="en-US" altLang="zh-CN" sz="2800" dirty="0" smtClean="0">
                <a:latin typeface="Times New Roman" panose="02020603050405020304" pitchFamily="18" charset="0"/>
                <a:cs typeface="Times New Roman" panose="02020603050405020304" pitchFamily="18" charset="0"/>
              </a:rPr>
              <a:t>S</a:t>
            </a:r>
            <a:r>
              <a:rPr kumimoji="1" lang="en-US" altLang="zh-CN" sz="2800" dirty="0" smtClean="0">
                <a:latin typeface="Times New Roman" panose="02020603050405020304" pitchFamily="18" charset="0"/>
                <a:cs typeface="Times New Roman" panose="02020603050405020304" pitchFamily="18" charset="0"/>
              </a:rPr>
              <a:t>how her _____________   		        </a:t>
            </a:r>
            <a:endParaRPr kumimoji="1" lang="en-US" altLang="zh-CN" sz="2800" dirty="0" smtClean="0">
              <a:latin typeface="Times New Roman" panose="02020603050405020304" pitchFamily="18" charset="0"/>
              <a:cs typeface="Times New Roman" panose="02020603050405020304" pitchFamily="18" charset="0"/>
            </a:endParaRPr>
          </a:p>
          <a:p>
            <a:endParaRPr kumimoji="1" lang="en-US" altLang="zh-CN" sz="2800" dirty="0" smtClean="0">
              <a:latin typeface="Times New Roman" panose="02020603050405020304" pitchFamily="18" charset="0"/>
              <a:cs typeface="Times New Roman" panose="02020603050405020304" pitchFamily="18" charset="0"/>
            </a:endParaRPr>
          </a:p>
          <a:p>
            <a:endParaRPr kumimoji="1" lang="en-US" altLang="zh-CN" sz="2800" dirty="0" smtClean="0">
              <a:latin typeface="Times New Roman" panose="02020603050405020304" pitchFamily="18" charset="0"/>
              <a:cs typeface="Times New Roman" panose="02020603050405020304" pitchFamily="18" charset="0"/>
            </a:endParaRPr>
          </a:p>
          <a:p>
            <a:r>
              <a:rPr kumimoji="1" lang="en-US" altLang="zh-CN" sz="2800" dirty="0" smtClean="0">
                <a:latin typeface="Times New Roman" panose="02020603050405020304" pitchFamily="18" charset="0"/>
                <a:cs typeface="Times New Roman" panose="02020603050405020304" pitchFamily="18" charset="0"/>
              </a:rPr>
              <a:t>Part 2  </a:t>
            </a:r>
            <a:r>
              <a:rPr kumimoji="1" lang="en-US" altLang="zh-CN" sz="2800" dirty="0" err="1" smtClean="0">
                <a:latin typeface="Times New Roman" panose="02020603050405020304" pitchFamily="18" charset="0"/>
                <a:cs typeface="Times New Roman" panose="02020603050405020304" pitchFamily="18" charset="0"/>
              </a:rPr>
              <a:t>Paras.</a:t>
            </a:r>
            <a:r>
              <a:rPr kumimoji="1" lang="en-US" altLang="zh-CN" sz="2800" dirty="0" smtClean="0">
                <a:latin typeface="Times New Roman" panose="02020603050405020304" pitchFamily="18" charset="0"/>
                <a:cs typeface="Times New Roman" panose="02020603050405020304" pitchFamily="18" charset="0"/>
              </a:rPr>
              <a:t> 2</a:t>
            </a:r>
            <a:r>
              <a:rPr kumimoji="1" lang="en-US" altLang="zh-CN" sz="2800" dirty="0" smtClean="0">
                <a:latin typeface="微软雅黑" panose="020B0503020204020204" charset="-122"/>
                <a:ea typeface="微软雅黑" panose="020B0503020204020204" charset="-122"/>
                <a:cs typeface="Times New Roman" panose="02020603050405020304" pitchFamily="18" charset="0"/>
              </a:rPr>
              <a:t>–</a:t>
            </a:r>
            <a:r>
              <a:rPr kumimoji="1" lang="en-US" altLang="zh-CN" sz="2800" dirty="0" smtClean="0">
                <a:latin typeface="Times New Roman" panose="02020603050405020304" pitchFamily="18" charset="0"/>
                <a:cs typeface="Times New Roman" panose="02020603050405020304" pitchFamily="18" charset="0"/>
              </a:rPr>
              <a:t>4  Offer _______ on how to   		          improve the relationship</a:t>
            </a:r>
            <a:endParaRPr kumimoji="1" lang="en-US" altLang="zh-CN" sz="2800" dirty="0" smtClean="0">
              <a:latin typeface="Times New Roman" panose="02020603050405020304" pitchFamily="18" charset="0"/>
              <a:cs typeface="Times New Roman" panose="02020603050405020304" pitchFamily="18" charset="0"/>
            </a:endParaRPr>
          </a:p>
          <a:p>
            <a:endParaRPr kumimoji="1" lang="en-US" altLang="zh-CN" sz="2800" dirty="0" smtClean="0">
              <a:latin typeface="Times New Roman" panose="02020603050405020304" pitchFamily="18" charset="0"/>
              <a:cs typeface="Times New Roman" panose="02020603050405020304" pitchFamily="18" charset="0"/>
            </a:endParaRPr>
          </a:p>
          <a:p>
            <a:endParaRPr kumimoji="1" lang="en-US" altLang="zh-CN" sz="2800" dirty="0" smtClean="0">
              <a:latin typeface="Times New Roman" panose="02020603050405020304" pitchFamily="18" charset="0"/>
              <a:cs typeface="Times New Roman" panose="02020603050405020304" pitchFamily="18" charset="0"/>
            </a:endParaRPr>
          </a:p>
          <a:p>
            <a:r>
              <a:rPr kumimoji="1" lang="en-US" altLang="zh-CN" sz="2800" dirty="0" smtClean="0">
                <a:latin typeface="Times New Roman" panose="02020603050405020304" pitchFamily="18" charset="0"/>
                <a:cs typeface="Times New Roman" panose="02020603050405020304" pitchFamily="18" charset="0"/>
              </a:rPr>
              <a:t>Part 3  Para. 5</a:t>
            </a:r>
            <a:r>
              <a:rPr kumimoji="1" lang="zh-CN" altLang="en-US" sz="2800" dirty="0" smtClean="0">
                <a:latin typeface="Times New Roman" panose="02020603050405020304" pitchFamily="18" charset="0"/>
                <a:cs typeface="Times New Roman" panose="02020603050405020304" pitchFamily="18" charset="0"/>
              </a:rPr>
              <a:t>        </a:t>
            </a:r>
            <a:r>
              <a:rPr kumimoji="1" lang="en-US" altLang="zh-CN" sz="2800" dirty="0" smtClean="0">
                <a:latin typeface="Times New Roman" panose="02020603050405020304" pitchFamily="18" charset="0"/>
                <a:cs typeface="Times New Roman" panose="02020603050405020304" pitchFamily="18" charset="0"/>
              </a:rPr>
              <a:t>End the letter with _______</a:t>
            </a:r>
            <a:r>
              <a:rPr kumimoji="1" lang="zh-CN" altLang="en-US" sz="2800" dirty="0" smtClean="0">
                <a:latin typeface="Times New Roman" panose="02020603050405020304" pitchFamily="18" charset="0"/>
                <a:cs typeface="Times New Roman" panose="02020603050405020304" pitchFamily="18" charset="0"/>
              </a:rPr>
              <a:t> </a:t>
            </a:r>
            <a:r>
              <a:rPr kumimoji="1" lang="en-US" altLang="zh-CN" sz="2800" dirty="0" smtClean="0">
                <a:latin typeface="Times New Roman" panose="02020603050405020304" pitchFamily="18" charset="0"/>
                <a:cs typeface="Times New Roman" panose="02020603050405020304" pitchFamily="18" charset="0"/>
              </a:rPr>
              <a:t>		          message</a:t>
            </a:r>
            <a:endParaRPr kumimoji="1" lang="zh-CN" altLang="en-US" sz="2800"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6196649" y="1611643"/>
            <a:ext cx="2500330" cy="521970"/>
          </a:xfrm>
          <a:prstGeom prst="rect">
            <a:avLst/>
          </a:prstGeom>
          <a:noFill/>
        </p:spPr>
        <p:txBody>
          <a:bodyPr wrap="square" rtlCol="0">
            <a:spAutoFit/>
          </a:bodyPr>
          <a:lstStyle/>
          <a:p>
            <a:r>
              <a:rPr lang="en-US" altLang="zh-CN" sz="2800" dirty="0" smtClean="0">
                <a:solidFill>
                  <a:schemeClr val="tx2"/>
                </a:solidFill>
                <a:effectLst>
                  <a:outerShdw blurRad="38100" dist="38100" dir="2700000" algn="tl">
                    <a:srgbClr val="C0C0C0"/>
                  </a:outerShdw>
                </a:effectLst>
                <a:latin typeface="Times New Roman" panose="02020603050405020304" pitchFamily="18" charset="0"/>
                <a:ea typeface="Yu Gothic UI Semibold" panose="020B0700000000000000" pitchFamily="34" charset="-128"/>
                <a:cs typeface="Times New Roman" panose="02020603050405020304" pitchFamily="18" charset="0"/>
              </a:rPr>
              <a:t>understanding</a:t>
            </a:r>
            <a:endParaRPr lang="en-US" altLang="zh-CN" sz="2800" dirty="0" smtClean="0">
              <a:solidFill>
                <a:schemeClr val="tx2"/>
              </a:solidFill>
              <a:effectLst>
                <a:outerShdw blurRad="38100" dist="38100" dir="2700000" algn="tl">
                  <a:srgbClr val="C0C0C0"/>
                </a:outerShdw>
              </a:effectLst>
              <a:latin typeface="Times New Roman" panose="02020603050405020304" pitchFamily="18" charset="0"/>
              <a:ea typeface="Yu Gothic UI Semibold" panose="020B0700000000000000" pitchFamily="34" charset="-128"/>
              <a:cs typeface="Times New Roman" panose="02020603050405020304" pitchFamily="18" charset="0"/>
            </a:endParaRPr>
          </a:p>
        </p:txBody>
      </p:sp>
      <p:sp>
        <p:nvSpPr>
          <p:cNvPr id="12" name="文本框 11"/>
          <p:cNvSpPr txBox="1"/>
          <p:nvPr/>
        </p:nvSpPr>
        <p:spPr>
          <a:xfrm>
            <a:off x="7353607" y="4991745"/>
            <a:ext cx="1500198" cy="521970"/>
          </a:xfrm>
          <a:prstGeom prst="rect">
            <a:avLst/>
          </a:prstGeom>
          <a:noFill/>
        </p:spPr>
        <p:txBody>
          <a:bodyPr wrap="square" rtlCol="0">
            <a:spAutoFit/>
          </a:bodyPr>
          <a:lstStyle/>
          <a:p>
            <a:r>
              <a:rPr lang="en-US" altLang="zh-CN" sz="2800" dirty="0" smtClean="0">
                <a:solidFill>
                  <a:schemeClr val="tx2"/>
                </a:solidFill>
                <a:effectLst>
                  <a:outerShdw blurRad="38100" dist="38100" dir="2700000" algn="tl">
                    <a:srgbClr val="C0C0C0"/>
                  </a:outerShdw>
                </a:effectLst>
                <a:latin typeface="Times New Roman" panose="02020603050405020304" pitchFamily="18" charset="0"/>
                <a:ea typeface="Yu Gothic UI Semibold" panose="020B0700000000000000" pitchFamily="34" charset="-128"/>
                <a:cs typeface="Times New Roman" panose="02020603050405020304" pitchFamily="18" charset="0"/>
              </a:rPr>
              <a:t>positive</a:t>
            </a:r>
            <a:endParaRPr lang="en-US" altLang="zh-CN" sz="2800" dirty="0" smtClean="0">
              <a:solidFill>
                <a:schemeClr val="tx2"/>
              </a:solidFill>
              <a:effectLst>
                <a:outerShdw blurRad="38100" dist="38100" dir="2700000" algn="tl">
                  <a:srgbClr val="C0C0C0"/>
                </a:outerShdw>
              </a:effectLst>
              <a:latin typeface="Times New Roman" panose="02020603050405020304" pitchFamily="18" charset="0"/>
              <a:ea typeface="Yu Gothic UI Semibold" panose="020B0700000000000000" pitchFamily="34" charset="-128"/>
              <a:cs typeface="Times New Roman" panose="02020603050405020304" pitchFamily="18" charset="0"/>
            </a:endParaRPr>
          </a:p>
        </p:txBody>
      </p:sp>
      <p:sp>
        <p:nvSpPr>
          <p:cNvPr id="18" name="矩形 17"/>
          <p:cNvSpPr/>
          <p:nvPr/>
        </p:nvSpPr>
        <p:spPr>
          <a:xfrm>
            <a:off x="5582293" y="3302022"/>
            <a:ext cx="1111885" cy="521970"/>
          </a:xfrm>
          <a:prstGeom prst="rect">
            <a:avLst/>
          </a:prstGeom>
        </p:spPr>
        <p:txBody>
          <a:bodyPr wrap="none">
            <a:spAutoFit/>
          </a:bodyPr>
          <a:lstStyle/>
          <a:p>
            <a:r>
              <a:rPr lang="en-US" altLang="zh-CN" sz="2800" dirty="0" smtClean="0">
                <a:solidFill>
                  <a:schemeClr val="tx2"/>
                </a:solidFill>
                <a:effectLst>
                  <a:outerShdw blurRad="38100" dist="38100" dir="2700000" algn="tl">
                    <a:srgbClr val="C0C0C0"/>
                  </a:outerShdw>
                </a:effectLst>
                <a:latin typeface="Times New Roman" panose="02020603050405020304" pitchFamily="18" charset="0"/>
                <a:ea typeface="Yu Gothic UI Semibold" panose="020B0700000000000000" pitchFamily="34" charset="-128"/>
                <a:cs typeface="Times New Roman" panose="02020603050405020304" pitchFamily="18" charset="0"/>
              </a:rPr>
              <a:t>advice</a:t>
            </a:r>
            <a:endParaRPr lang="en-US" altLang="zh-CN" sz="2800" dirty="0" smtClean="0">
              <a:solidFill>
                <a:schemeClr val="tx2"/>
              </a:solidFill>
              <a:effectLst>
                <a:outerShdw blurRad="38100" dist="38100" dir="2700000" algn="tl">
                  <a:srgbClr val="C0C0C0"/>
                </a:outerShdw>
              </a:effectLst>
              <a:latin typeface="Times New Roman" panose="02020603050405020304" pitchFamily="18" charset="0"/>
              <a:ea typeface="Yu Gothic UI Semibold" panose="020B0700000000000000" pitchFamily="34" charset="-128"/>
              <a:cs typeface="Times New Roman" panose="02020603050405020304" pitchFamily="18" charset="0"/>
            </a:endParaRPr>
          </a:p>
        </p:txBody>
      </p:sp>
      <p:sp>
        <p:nvSpPr>
          <p:cNvPr id="15" name="Text Box 37" descr="画布"/>
          <p:cNvSpPr txBox="1">
            <a:spLocks noChangeArrowheads="1"/>
          </p:cNvSpPr>
          <p:nvPr/>
        </p:nvSpPr>
        <p:spPr bwMode="auto">
          <a:xfrm>
            <a:off x="214949" y="1562721"/>
            <a:ext cx="2071670" cy="570865"/>
          </a:xfrm>
          <a:prstGeom prst="rect">
            <a:avLst/>
          </a:prstGeom>
          <a:noFill/>
          <a:ln w="9525" algn="ctr">
            <a:noFill/>
            <a:miter lim="800000"/>
          </a:ln>
          <a:effectLst/>
        </p:spPr>
        <p:txBody>
          <a:bodyPr wrap="square">
            <a:spAutoFit/>
          </a:bodyPr>
          <a:lstStyle/>
          <a:p>
            <a:pPr>
              <a:lnSpc>
                <a:spcPct val="130000"/>
              </a:lnSpc>
              <a:spcBef>
                <a:spcPct val="50000"/>
              </a:spcBef>
            </a:pPr>
            <a:r>
              <a:rPr lang="en-US" altLang="zh-CN" sz="2400" dirty="0" smtClean="0">
                <a:solidFill>
                  <a:srgbClr val="FF6600"/>
                </a:solidFill>
                <a:effectLst>
                  <a:outerShdw blurRad="38100" dist="38100" dir="2700000" algn="tl">
                    <a:srgbClr val="C0C0C0"/>
                  </a:outerShdw>
                </a:effectLst>
                <a:latin typeface="Times New Roman" panose="02020603050405020304" pitchFamily="18" charset="0"/>
                <a:ea typeface="Yu Gothic UI Semibold" panose="020B0700000000000000" pitchFamily="34" charset="-128"/>
                <a:cs typeface="Times New Roman" panose="02020603050405020304" pitchFamily="18" charset="0"/>
              </a:rPr>
              <a:t>Beginning</a:t>
            </a:r>
            <a:endParaRPr lang="en-US" altLang="zh-CN" sz="2400" dirty="0" smtClean="0">
              <a:solidFill>
                <a:srgbClr val="FF6600"/>
              </a:solidFill>
              <a:effectLst>
                <a:outerShdw blurRad="38100" dist="38100" dir="2700000" algn="tl">
                  <a:srgbClr val="C0C0C0"/>
                </a:outerShdw>
              </a:effectLst>
              <a:latin typeface="Times New Roman" panose="02020603050405020304" pitchFamily="18" charset="0"/>
              <a:ea typeface="Yu Gothic UI Semibold" panose="020B0700000000000000" pitchFamily="34" charset="-128"/>
              <a:cs typeface="Times New Roman" panose="02020603050405020304" pitchFamily="18" charset="0"/>
            </a:endParaRPr>
          </a:p>
        </p:txBody>
      </p:sp>
      <p:sp>
        <p:nvSpPr>
          <p:cNvPr id="16" name="AutoShape 38"/>
          <p:cNvSpPr>
            <a:spLocks noChangeArrowheads="1"/>
          </p:cNvSpPr>
          <p:nvPr/>
        </p:nvSpPr>
        <p:spPr bwMode="auto">
          <a:xfrm rot="5400000">
            <a:off x="585603" y="2549357"/>
            <a:ext cx="762000" cy="217488"/>
          </a:xfrm>
          <a:prstGeom prst="chevron">
            <a:avLst>
              <a:gd name="adj" fmla="val 87591"/>
            </a:avLst>
          </a:prstGeom>
          <a:solidFill>
            <a:srgbClr val="000000">
              <a:alpha val="70000"/>
            </a:srgbClr>
          </a:solidFill>
          <a:ln w="9525" algn="ctr">
            <a:noFill/>
            <a:miter lim="800000"/>
          </a:ln>
          <a:effectLst/>
        </p:spPr>
        <p:txBody>
          <a:bodyPr wrap="none" anchor="ctr"/>
          <a:lstStyle/>
          <a:p>
            <a:endParaRPr lang="zh-CN" altLang="en-US">
              <a:latin typeface="Times New Roman" panose="02020603050405020304" pitchFamily="18" charset="0"/>
              <a:cs typeface="Times New Roman" panose="02020603050405020304" pitchFamily="18" charset="0"/>
            </a:endParaRPr>
          </a:p>
        </p:txBody>
      </p:sp>
      <p:sp>
        <p:nvSpPr>
          <p:cNvPr id="17" name="AutoShape 39"/>
          <p:cNvSpPr>
            <a:spLocks noChangeArrowheads="1"/>
          </p:cNvSpPr>
          <p:nvPr/>
        </p:nvSpPr>
        <p:spPr bwMode="auto">
          <a:xfrm rot="5400000">
            <a:off x="585603" y="4263870"/>
            <a:ext cx="762000" cy="217487"/>
          </a:xfrm>
          <a:prstGeom prst="chevron">
            <a:avLst>
              <a:gd name="adj" fmla="val 87591"/>
            </a:avLst>
          </a:prstGeom>
          <a:solidFill>
            <a:srgbClr val="000000">
              <a:alpha val="70000"/>
            </a:srgbClr>
          </a:solidFill>
          <a:ln w="9525" algn="ctr">
            <a:noFill/>
            <a:miter lim="800000"/>
          </a:ln>
          <a:effectLst/>
        </p:spPr>
        <p:txBody>
          <a:bodyPr wrap="none" anchor="ctr"/>
          <a:lstStyle/>
          <a:p>
            <a:endParaRPr lang="zh-CN" altLang="en-US">
              <a:latin typeface="Times New Roman" panose="02020603050405020304" pitchFamily="18" charset="0"/>
              <a:cs typeface="Times New Roman" panose="02020603050405020304" pitchFamily="18" charset="0"/>
            </a:endParaRPr>
          </a:p>
        </p:txBody>
      </p:sp>
      <p:sp>
        <p:nvSpPr>
          <p:cNvPr id="19" name="Text Box 40" descr="画布"/>
          <p:cNvSpPr txBox="1">
            <a:spLocks noChangeArrowheads="1"/>
          </p:cNvSpPr>
          <p:nvPr/>
        </p:nvSpPr>
        <p:spPr bwMode="auto">
          <a:xfrm>
            <a:off x="429231" y="3277233"/>
            <a:ext cx="1357322" cy="570865"/>
          </a:xfrm>
          <a:prstGeom prst="rect">
            <a:avLst/>
          </a:prstGeom>
          <a:noFill/>
          <a:ln w="9525" algn="ctr">
            <a:noFill/>
            <a:miter lim="800000"/>
          </a:ln>
          <a:effectLst/>
        </p:spPr>
        <p:txBody>
          <a:bodyPr wrap="square">
            <a:spAutoFit/>
          </a:bodyPr>
          <a:lstStyle/>
          <a:p>
            <a:pPr>
              <a:lnSpc>
                <a:spcPct val="130000"/>
              </a:lnSpc>
              <a:spcBef>
                <a:spcPct val="50000"/>
              </a:spcBef>
            </a:pPr>
            <a:r>
              <a:rPr lang="en-US" altLang="zh-CN" sz="2400" dirty="0" smtClean="0">
                <a:solidFill>
                  <a:srgbClr val="FF6600"/>
                </a:solidFill>
                <a:effectLst>
                  <a:outerShdw blurRad="38100" dist="38100" dir="2700000" algn="tl">
                    <a:srgbClr val="C0C0C0"/>
                  </a:outerShdw>
                </a:effectLst>
                <a:latin typeface="Times New Roman" panose="02020603050405020304" pitchFamily="18" charset="0"/>
                <a:ea typeface="Yu Gothic UI Semibold" panose="020B0700000000000000" pitchFamily="34" charset="-128"/>
                <a:cs typeface="Times New Roman" panose="02020603050405020304" pitchFamily="18" charset="0"/>
              </a:rPr>
              <a:t>Body</a:t>
            </a:r>
            <a:endParaRPr lang="en-US" altLang="zh-CN" sz="2400" dirty="0" smtClean="0">
              <a:solidFill>
                <a:srgbClr val="FF6600"/>
              </a:solidFill>
              <a:effectLst>
                <a:outerShdw blurRad="38100" dist="38100" dir="2700000" algn="tl">
                  <a:srgbClr val="C0C0C0"/>
                </a:outerShdw>
              </a:effectLst>
              <a:latin typeface="Times New Roman" panose="02020603050405020304" pitchFamily="18" charset="0"/>
              <a:ea typeface="Yu Gothic UI Semibold" panose="020B0700000000000000" pitchFamily="34" charset="-128"/>
              <a:cs typeface="Times New Roman" panose="02020603050405020304" pitchFamily="18" charset="0"/>
            </a:endParaRPr>
          </a:p>
        </p:txBody>
      </p:sp>
      <p:sp>
        <p:nvSpPr>
          <p:cNvPr id="20" name="Text Box 41" descr="画布"/>
          <p:cNvSpPr txBox="1">
            <a:spLocks noChangeArrowheads="1"/>
          </p:cNvSpPr>
          <p:nvPr/>
        </p:nvSpPr>
        <p:spPr bwMode="auto">
          <a:xfrm>
            <a:off x="286355" y="4991745"/>
            <a:ext cx="1643042" cy="570865"/>
          </a:xfrm>
          <a:prstGeom prst="rect">
            <a:avLst/>
          </a:prstGeom>
          <a:noFill/>
          <a:ln w="9525" algn="ctr">
            <a:noFill/>
            <a:miter lim="800000"/>
          </a:ln>
          <a:effectLst/>
        </p:spPr>
        <p:txBody>
          <a:bodyPr wrap="square">
            <a:spAutoFit/>
          </a:bodyPr>
          <a:lstStyle/>
          <a:p>
            <a:pPr>
              <a:lnSpc>
                <a:spcPct val="130000"/>
              </a:lnSpc>
              <a:spcBef>
                <a:spcPct val="50000"/>
              </a:spcBef>
            </a:pPr>
            <a:r>
              <a:rPr lang="en-US" altLang="zh-CN" sz="2400" dirty="0" smtClean="0">
                <a:solidFill>
                  <a:srgbClr val="FF66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Ending</a:t>
            </a:r>
            <a:endParaRPr lang="en-US" altLang="zh-CN" sz="2400" dirty="0" smtClean="0">
              <a:solidFill>
                <a:srgbClr val="FF66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21" name="Text Box 7"/>
          <p:cNvSpPr txBox="1">
            <a:spLocks noChangeArrowheads="1"/>
          </p:cNvSpPr>
          <p:nvPr/>
        </p:nvSpPr>
        <p:spPr bwMode="auto">
          <a:xfrm>
            <a:off x="214282" y="6000768"/>
            <a:ext cx="1785918" cy="706755"/>
          </a:xfrm>
          <a:prstGeom prst="rect">
            <a:avLst/>
          </a:prstGeom>
          <a:noFill/>
          <a:ln w="9525">
            <a:noFill/>
            <a:miter lim="800000"/>
          </a:ln>
          <a:effectLst/>
        </p:spPr>
        <p:txBody>
          <a:bodyPr wrap="square">
            <a:spAutoFit/>
          </a:bodyPr>
          <a:lstStyle/>
          <a:p>
            <a:pPr algn="ctr">
              <a:spcBef>
                <a:spcPct val="50000"/>
              </a:spcBef>
            </a:pPr>
            <a:r>
              <a:rPr lang="en-US" altLang="zh-CN" sz="2000" dirty="0" smtClean="0">
                <a:solidFill>
                  <a:schemeClr val="bg1"/>
                </a:solidFill>
                <a:latin typeface="Times New Roman" panose="02020603050405020304" pitchFamily="18" charset="0"/>
                <a:cs typeface="Times New Roman" panose="02020603050405020304" pitchFamily="18" charset="0"/>
              </a:rPr>
              <a:t>Letter of advice</a:t>
            </a:r>
            <a:endParaRPr lang="en-US" altLang="zh-CN" sz="2000" dirty="0" smtClean="0">
              <a:solidFill>
                <a:schemeClr val="bg1"/>
              </a:solidFill>
              <a:latin typeface="Times New Roman" panose="02020603050405020304" pitchFamily="18" charset="0"/>
              <a:cs typeface="Times New Roman" panose="02020603050405020304" pitchFamily="18" charset="0"/>
            </a:endParaRPr>
          </a:p>
        </p:txBody>
      </p:sp>
      <p:sp>
        <p:nvSpPr>
          <p:cNvPr id="23" name="AutoShape 3"/>
          <p:cNvSpPr>
            <a:spLocks noChangeArrowheads="1"/>
          </p:cNvSpPr>
          <p:nvPr/>
        </p:nvSpPr>
        <p:spPr bwMode="auto">
          <a:xfrm>
            <a:off x="72175" y="71414"/>
            <a:ext cx="3000396" cy="1000132"/>
          </a:xfrm>
          <a:prstGeom prst="roundRect">
            <a:avLst>
              <a:gd name="adj" fmla="val 16667"/>
            </a:avLst>
          </a:prstGeom>
          <a:solidFill>
            <a:schemeClr val="tx2"/>
          </a:solidFill>
          <a:ln w="9525">
            <a:noFill/>
            <a:round/>
          </a:ln>
          <a:effectLst/>
        </p:spPr>
        <p:txBody>
          <a:bodyPr wrap="none" anchor="ctr"/>
          <a:lstStyle/>
          <a:p>
            <a:pPr algn="ctr"/>
            <a:r>
              <a:rPr lang="en-US" altLang="zh-CN" sz="2400" dirty="0" smtClean="0">
                <a:solidFill>
                  <a:schemeClr val="bg1"/>
                </a:solidFill>
                <a:latin typeface="Broadway" panose="04040905080B02020502" pitchFamily="82" charset="0"/>
              </a:rPr>
              <a:t>Learning about</a:t>
            </a:r>
            <a:endParaRPr lang="zh-CN" altLang="en-US" sz="2400" dirty="0" smtClean="0">
              <a:solidFill>
                <a:schemeClr val="bg1"/>
              </a:solidFill>
              <a:latin typeface="Broadway" panose="04040905080B02020502" pitchFamily="82" charset="0"/>
            </a:endParaRPr>
          </a:p>
          <a:p>
            <a:pPr algn="ctr"/>
            <a:r>
              <a:rPr lang="en-US" altLang="zh-CN" sz="2400" dirty="0" smtClean="0">
                <a:solidFill>
                  <a:schemeClr val="bg1"/>
                </a:solidFill>
                <a:latin typeface="Broadway" panose="04040905080B02020502" pitchFamily="82" charset="0"/>
              </a:rPr>
              <a:t>the</a:t>
            </a:r>
            <a:r>
              <a:rPr lang="en-US" altLang="zh-CN" sz="2400" dirty="0" smtClean="0">
                <a:solidFill>
                  <a:srgbClr val="FF6600"/>
                </a:solidFill>
                <a:latin typeface="Broadway" panose="04040905080B02020502" pitchFamily="82" charset="0"/>
              </a:rPr>
              <a:t> structure  </a:t>
            </a:r>
            <a:endParaRPr lang="en-US" altLang="zh-CN" sz="2400" dirty="0" smtClean="0">
              <a:solidFill>
                <a:srgbClr val="FF6600"/>
              </a:solidFill>
              <a:latin typeface="Broadway" panose="04040905080B02020502"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up)">
                                      <p:cBhvr>
                                        <p:cTn id="10" dur="500"/>
                                        <p:tgtEl>
                                          <p:spTgt spid="17"/>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up)">
                                      <p:cBhvr>
                                        <p:cTn id="13" dur="500"/>
                                        <p:tgtEl>
                                          <p:spTgt spid="19"/>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500"/>
                                        <p:tgtEl>
                                          <p:spTgt spid="20"/>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4)">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ox(i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ox(in)">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ox(in)">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2" grpId="0"/>
      <p:bldP spid="18" grpId="0"/>
      <p:bldP spid="15" grpId="0" bldLvl="0" animBg="1"/>
      <p:bldP spid="16" grpId="0" bldLvl="0" animBg="1"/>
      <p:bldP spid="17" grpId="0" bldLvl="0" animBg="1"/>
      <p:bldP spid="19" grpId="0" bldLvl="0" animBg="1"/>
      <p:bldP spid="20"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hp\Desktop\PPT-2.jpg"/>
          <p:cNvPicPr>
            <a:picLocks noChangeAspect="1" noChangeArrowheads="1"/>
          </p:cNvPicPr>
          <p:nvPr/>
        </p:nvPicPr>
        <p:blipFill>
          <a:blip r:embed="rId1"/>
          <a:srcRect/>
          <a:stretch>
            <a:fillRect/>
          </a:stretch>
        </p:blipFill>
        <p:spPr bwMode="auto">
          <a:xfrm>
            <a:off x="0" y="0"/>
            <a:ext cx="9144635" cy="6858635"/>
          </a:xfrm>
          <a:prstGeom prst="rect">
            <a:avLst/>
          </a:prstGeom>
          <a:noFill/>
          <a:ln w="9525">
            <a:noFill/>
            <a:miter lim="800000"/>
            <a:headEnd/>
            <a:tailEnd/>
          </a:ln>
        </p:spPr>
      </p:pic>
      <p:grpSp>
        <p:nvGrpSpPr>
          <p:cNvPr id="3" name="Group 7"/>
          <p:cNvGrpSpPr/>
          <p:nvPr/>
        </p:nvGrpSpPr>
        <p:grpSpPr bwMode="auto">
          <a:xfrm>
            <a:off x="642908" y="357166"/>
            <a:ext cx="7454900" cy="1000126"/>
            <a:chOff x="632" y="1179"/>
            <a:chExt cx="4696" cy="630"/>
          </a:xfrm>
        </p:grpSpPr>
        <p:sp>
          <p:nvSpPr>
            <p:cNvPr id="4" name="AutoShape 5"/>
            <p:cNvSpPr>
              <a:spLocks noChangeArrowheads="1"/>
            </p:cNvSpPr>
            <p:nvPr/>
          </p:nvSpPr>
          <p:spPr bwMode="auto">
            <a:xfrm rot="5400000">
              <a:off x="542" y="1449"/>
              <a:ext cx="405" cy="225"/>
            </a:xfrm>
            <a:prstGeom prst="chevron">
              <a:avLst>
                <a:gd name="adj" fmla="val 36193"/>
              </a:avLst>
            </a:prstGeom>
            <a:solidFill>
              <a:schemeClr val="tx2"/>
            </a:solidFill>
            <a:ln w="3175" algn="ctr">
              <a:noFill/>
              <a:miter lim="800000"/>
            </a:ln>
            <a:effectLst/>
          </p:spPr>
          <p:txBody>
            <a:bodyPr wrap="none" anchor="ctr"/>
            <a:lstStyle/>
            <a:p>
              <a:endParaRPr lang="zh-CN" altLang="en-US"/>
            </a:p>
          </p:txBody>
        </p:sp>
        <p:sp>
          <p:nvSpPr>
            <p:cNvPr id="5" name="矩形: 圆角 14"/>
            <p:cNvSpPr>
              <a:spLocks noChangeArrowheads="1"/>
            </p:cNvSpPr>
            <p:nvPr/>
          </p:nvSpPr>
          <p:spPr bwMode="auto">
            <a:xfrm>
              <a:off x="889" y="1179"/>
              <a:ext cx="4439" cy="630"/>
            </a:xfrm>
            <a:prstGeom prst="roundRect">
              <a:avLst>
                <a:gd name="adj" fmla="val 16667"/>
              </a:avLst>
            </a:prstGeom>
            <a:noFill/>
            <a:ln w="3175">
              <a:solidFill>
                <a:schemeClr val="tx2"/>
              </a:solidFill>
              <a:miter lim="800000"/>
            </a:ln>
          </p:spPr>
          <p:txBody>
            <a:bodyPr anchor="ctr"/>
            <a:lstStyle/>
            <a:p>
              <a:pPr>
                <a:lnSpc>
                  <a:spcPct val="120000"/>
                </a:lnSpc>
              </a:pPr>
              <a:r>
                <a:rPr lang="en-US" altLang="zh-CN" sz="2400" dirty="0" smtClean="0">
                  <a:solidFill>
                    <a:srgbClr val="000000"/>
                  </a:solidFill>
                  <a:latin typeface="Times New Roman" panose="02020603050405020304" pitchFamily="18" charset="0"/>
                </a:rPr>
                <a:t>Why does Cynthia show her understanding to Rebecca at the very beginning?</a:t>
              </a:r>
              <a:endParaRPr lang="en-US" altLang="zh-CN" sz="2400" dirty="0">
                <a:solidFill>
                  <a:srgbClr val="000000"/>
                </a:solidFill>
                <a:latin typeface="Times New Roman" panose="02020603050405020304" pitchFamily="18" charset="0"/>
              </a:endParaRPr>
            </a:p>
          </p:txBody>
        </p:sp>
      </p:grpSp>
      <p:grpSp>
        <p:nvGrpSpPr>
          <p:cNvPr id="6" name="Group 11"/>
          <p:cNvGrpSpPr/>
          <p:nvPr/>
        </p:nvGrpSpPr>
        <p:grpSpPr bwMode="auto">
          <a:xfrm>
            <a:off x="642909" y="2786058"/>
            <a:ext cx="7454901" cy="952500"/>
            <a:chOff x="632" y="1203"/>
            <a:chExt cx="4696" cy="600"/>
          </a:xfrm>
        </p:grpSpPr>
        <p:sp>
          <p:nvSpPr>
            <p:cNvPr id="7" name="AutoShape 12"/>
            <p:cNvSpPr>
              <a:spLocks noChangeArrowheads="1"/>
            </p:cNvSpPr>
            <p:nvPr/>
          </p:nvSpPr>
          <p:spPr bwMode="auto">
            <a:xfrm rot="5400000">
              <a:off x="542" y="1428"/>
              <a:ext cx="405" cy="225"/>
            </a:xfrm>
            <a:prstGeom prst="chevron">
              <a:avLst>
                <a:gd name="adj" fmla="val 36193"/>
              </a:avLst>
            </a:prstGeom>
            <a:solidFill>
              <a:schemeClr val="tx2"/>
            </a:solidFill>
            <a:ln w="3175" algn="ctr">
              <a:noFill/>
              <a:miter lim="800000"/>
            </a:ln>
            <a:effectLst/>
          </p:spPr>
          <p:txBody>
            <a:bodyPr wrap="none" anchor="ctr"/>
            <a:lstStyle/>
            <a:p>
              <a:endParaRPr lang="zh-CN" altLang="en-US"/>
            </a:p>
          </p:txBody>
        </p:sp>
        <p:sp>
          <p:nvSpPr>
            <p:cNvPr id="8" name="矩形: 圆角 14"/>
            <p:cNvSpPr>
              <a:spLocks noChangeArrowheads="1"/>
            </p:cNvSpPr>
            <p:nvPr/>
          </p:nvSpPr>
          <p:spPr bwMode="auto">
            <a:xfrm>
              <a:off x="889" y="1203"/>
              <a:ext cx="4439" cy="600"/>
            </a:xfrm>
            <a:prstGeom prst="roundRect">
              <a:avLst>
                <a:gd name="adj" fmla="val 16667"/>
              </a:avLst>
            </a:prstGeom>
            <a:noFill/>
            <a:ln w="3175">
              <a:solidFill>
                <a:schemeClr val="tx2"/>
              </a:solidFill>
              <a:miter lim="800000"/>
            </a:ln>
          </p:spPr>
          <p:txBody>
            <a:bodyPr anchor="ctr"/>
            <a:lstStyle/>
            <a:p>
              <a:pPr>
                <a:lnSpc>
                  <a:spcPct val="120000"/>
                </a:lnSpc>
              </a:pPr>
              <a:r>
                <a:rPr lang="en-US" altLang="zh-CN" sz="2400" dirty="0" smtClean="0">
                  <a:solidFill>
                    <a:srgbClr val="000000"/>
                  </a:solidFill>
                  <a:latin typeface="Times New Roman" panose="02020603050405020304" pitchFamily="18" charset="0"/>
                </a:rPr>
                <a:t>How does Cynthia illustrate her points?</a:t>
              </a:r>
              <a:endParaRPr lang="en-US" altLang="zh-CN" sz="2400" dirty="0" smtClean="0">
                <a:solidFill>
                  <a:srgbClr val="000000"/>
                </a:solidFill>
                <a:latin typeface="Times New Roman" panose="02020603050405020304" pitchFamily="18" charset="0"/>
              </a:endParaRPr>
            </a:p>
          </p:txBody>
        </p:sp>
      </p:grpSp>
      <p:sp>
        <p:nvSpPr>
          <p:cNvPr id="9" name="AutoShape 24"/>
          <p:cNvSpPr/>
          <p:nvPr/>
        </p:nvSpPr>
        <p:spPr bwMode="auto">
          <a:xfrm>
            <a:off x="3786182" y="1643050"/>
            <a:ext cx="4572000" cy="857256"/>
          </a:xfrm>
          <a:prstGeom prst="borderCallout2">
            <a:avLst>
              <a:gd name="adj1" fmla="val 18750"/>
              <a:gd name="adj2" fmla="val -1667"/>
              <a:gd name="adj3" fmla="val 18750"/>
              <a:gd name="adj4" fmla="val -4968"/>
              <a:gd name="adj5" fmla="val 100523"/>
              <a:gd name="adj6" fmla="val -16806"/>
            </a:avLst>
          </a:prstGeom>
          <a:solidFill>
            <a:schemeClr val="tx2"/>
          </a:solidFill>
          <a:ln w="3175" algn="ctr">
            <a:solidFill>
              <a:srgbClr val="3366CC"/>
            </a:solidFill>
            <a:miter lim="800000"/>
          </a:ln>
          <a:effectLst/>
        </p:spPr>
        <p:txBody>
          <a:bodyPr anchor="ctr"/>
          <a:lstStyle/>
          <a:p>
            <a:r>
              <a:rPr lang="en-US" altLang="zh-CN" sz="2000" dirty="0" smtClean="0">
                <a:solidFill>
                  <a:schemeClr val="bg1"/>
                </a:solidFill>
                <a:latin typeface="Britannic Bold" panose="020B0903060703020204" pitchFamily="34" charset="0"/>
              </a:rPr>
              <a:t>To shorten the distance between them and make her advice easily accepted.</a:t>
            </a:r>
            <a:endParaRPr lang="en-US" altLang="zh-CN" sz="2000" dirty="0">
              <a:solidFill>
                <a:schemeClr val="bg1"/>
              </a:solidFill>
              <a:latin typeface="Britannic Bold" panose="020B0903060703020204" pitchFamily="34" charset="0"/>
            </a:endParaRPr>
          </a:p>
        </p:txBody>
      </p:sp>
      <p:sp>
        <p:nvSpPr>
          <p:cNvPr id="10" name="AutoShape 25"/>
          <p:cNvSpPr/>
          <p:nvPr/>
        </p:nvSpPr>
        <p:spPr bwMode="auto">
          <a:xfrm>
            <a:off x="3830320" y="4143375"/>
            <a:ext cx="4572000" cy="571500"/>
          </a:xfrm>
          <a:prstGeom prst="borderCallout2">
            <a:avLst>
              <a:gd name="adj1" fmla="val 18750"/>
              <a:gd name="adj2" fmla="val -1667"/>
              <a:gd name="adj3" fmla="val 18750"/>
              <a:gd name="adj4" fmla="val -4968"/>
              <a:gd name="adj5" fmla="val 100523"/>
              <a:gd name="adj6" fmla="val -16806"/>
            </a:avLst>
          </a:prstGeom>
          <a:solidFill>
            <a:schemeClr val="tx2"/>
          </a:solidFill>
          <a:ln w="3175" algn="ctr">
            <a:solidFill>
              <a:srgbClr val="3366CC"/>
            </a:solidFill>
            <a:miter lim="800000"/>
          </a:ln>
          <a:effectLst/>
        </p:spPr>
        <p:txBody>
          <a:bodyPr anchor="ctr"/>
          <a:lstStyle/>
          <a:p>
            <a:r>
              <a:rPr lang="en-US" altLang="zh-CN" sz="2000" dirty="0" smtClean="0">
                <a:solidFill>
                  <a:schemeClr val="bg1"/>
                </a:solidFill>
                <a:latin typeface="Britannic Bold" panose="020B0903060703020204" pitchFamily="34" charset="0"/>
              </a:rPr>
              <a:t>By sharing personal experiences.</a:t>
            </a:r>
            <a:endParaRPr lang="en-US" altLang="zh-CN" sz="2000" dirty="0">
              <a:solidFill>
                <a:schemeClr val="bg1"/>
              </a:solidFill>
              <a:latin typeface="Britannic Bold" panose="020B0903060703020204" pitchFamily="34" charset="0"/>
            </a:endParaRPr>
          </a:p>
        </p:txBody>
      </p:sp>
      <p:sp>
        <p:nvSpPr>
          <p:cNvPr id="11" name="云形标注 5"/>
          <p:cNvSpPr/>
          <p:nvPr/>
        </p:nvSpPr>
        <p:spPr>
          <a:xfrm>
            <a:off x="0" y="4714884"/>
            <a:ext cx="2643174" cy="1643074"/>
          </a:xfrm>
          <a:prstGeom prst="cloudCallout">
            <a:avLst>
              <a:gd name="adj1" fmla="val -52277"/>
              <a:gd name="adj2" fmla="val 85454"/>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smtClean="0">
                <a:solidFill>
                  <a:srgbClr val="C00000"/>
                </a:solidFill>
                <a:latin typeface="Broadway" panose="04040905080B02020502" pitchFamily="82" charset="0"/>
              </a:rPr>
              <a:t>?</a:t>
            </a:r>
            <a:endParaRPr lang="zh-CN" altLang="en-US" sz="4000" dirty="0">
              <a:solidFill>
                <a:srgbClr val="C00000"/>
              </a:solidFill>
              <a:latin typeface="Broadway" panose="04040905080B02020502" pitchFamily="82" charset="0"/>
            </a:endParaRPr>
          </a:p>
        </p:txBody>
      </p:sp>
      <p:sp>
        <p:nvSpPr>
          <p:cNvPr id="15" name="文本框 4"/>
          <p:cNvSpPr txBox="1"/>
          <p:nvPr/>
        </p:nvSpPr>
        <p:spPr>
          <a:xfrm>
            <a:off x="5643570" y="4857760"/>
            <a:ext cx="2135505" cy="829945"/>
          </a:xfrm>
          <a:prstGeom prst="rect">
            <a:avLst/>
          </a:prstGeom>
          <a:noFill/>
        </p:spPr>
        <p:txBody>
          <a:bodyPr wrap="none" rtlCol="0" anchor="t">
            <a:spAutoFit/>
          </a:bodyPr>
          <a:lstStyle/>
          <a:p>
            <a:r>
              <a:rPr lang="en-US" altLang="zh-CN" sz="4800" b="1" i="1" dirty="0" smtClean="0">
                <a:solidFill>
                  <a:srgbClr val="FF6600"/>
                </a:solidFill>
                <a:latin typeface="Gabriola" panose="04040605051002020D02" charset="0"/>
                <a:cs typeface="Gabriola" panose="04040605051002020D02" charset="0"/>
                <a:sym typeface="+mn-ea"/>
              </a:rPr>
              <a:t>persuasive</a:t>
            </a:r>
            <a:endParaRPr lang="en-US" altLang="zh-CN" sz="4800" b="1" i="1" dirty="0" smtClean="0">
              <a:solidFill>
                <a:srgbClr val="FF6600"/>
              </a:solidFill>
              <a:latin typeface="Gabriola" panose="04040605051002020D02" charset="0"/>
              <a:cs typeface="Gabriola" panose="04040605051002020D02" charset="0"/>
              <a:sym typeface="+mn-ea"/>
            </a:endParaRPr>
          </a:p>
        </p:txBody>
      </p:sp>
      <p:sp>
        <p:nvSpPr>
          <p:cNvPr id="16" name="文本框 5"/>
          <p:cNvSpPr txBox="1"/>
          <p:nvPr/>
        </p:nvSpPr>
        <p:spPr>
          <a:xfrm>
            <a:off x="3071802" y="5534561"/>
            <a:ext cx="1695450" cy="829945"/>
          </a:xfrm>
          <a:prstGeom prst="rect">
            <a:avLst/>
          </a:prstGeom>
          <a:noFill/>
        </p:spPr>
        <p:txBody>
          <a:bodyPr wrap="none" rtlCol="0" anchor="t">
            <a:spAutoFit/>
          </a:bodyPr>
          <a:lstStyle/>
          <a:p>
            <a:r>
              <a:rPr lang="en-US" altLang="zh-CN" sz="4800" b="1" i="1" dirty="0" smtClean="0">
                <a:solidFill>
                  <a:srgbClr val="78AC01"/>
                </a:solidFill>
                <a:latin typeface="Gabriola" panose="04040605051002020D02" charset="0"/>
                <a:cs typeface="Gabriola" panose="04040605051002020D02" charset="0"/>
                <a:sym typeface="+mn-ea"/>
              </a:rPr>
              <a:t>selective</a:t>
            </a:r>
            <a:endParaRPr lang="en-US" altLang="zh-CN" sz="4800" b="1" i="1" dirty="0" smtClean="0">
              <a:solidFill>
                <a:srgbClr val="78AC01"/>
              </a:solidFill>
              <a:latin typeface="Gabriola" panose="04040605051002020D02" charset="0"/>
              <a:cs typeface="Gabriola" panose="04040605051002020D02" charset="0"/>
              <a:sym typeface="+mn-ea"/>
            </a:endParaRPr>
          </a:p>
        </p:txBody>
      </p:sp>
      <p:pic>
        <p:nvPicPr>
          <p:cNvPr id="17409" name="Picture 2" descr="C:\Users\hp\Desktop\PPT-2.jpg"/>
          <p:cNvPicPr>
            <a:picLocks noChangeAspect="1" noChangeArrowheads="1"/>
          </p:cNvPicPr>
          <p:nvPr>
            <p:ph idx="1"/>
          </p:nvPr>
        </p:nvPicPr>
        <p:blipFill>
          <a:blip r:embed="rId1"/>
          <a:srcRect/>
          <a:stretch>
            <a:fillRect/>
          </a:stretch>
        </p:blipFill>
        <p:spPr bwMode="auto">
          <a:xfrm>
            <a:off x="0" y="0"/>
            <a:ext cx="0" cy="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bldLvl="0" animBg="1"/>
      <p:bldP spid="15" grpId="0"/>
      <p:bldP spid="15" grpId="1"/>
      <p:bldP spid="16" grpId="0"/>
      <p:bldP spid="16"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hp\Desktop\PPT-2.jpg"/>
          <p:cNvPicPr>
            <a:picLocks noChangeAspect="1" noChangeArrowheads="1"/>
          </p:cNvPicPr>
          <p:nvPr/>
        </p:nvPicPr>
        <p:blipFill>
          <a:blip r:embed="rId1"/>
          <a:srcRect/>
          <a:stretch>
            <a:fillRect/>
          </a:stretch>
        </p:blipFill>
        <p:spPr bwMode="auto">
          <a:xfrm>
            <a:off x="0" y="0"/>
            <a:ext cx="9144635" cy="6858635"/>
          </a:xfrm>
          <a:prstGeom prst="rect">
            <a:avLst/>
          </a:prstGeom>
          <a:noFill/>
          <a:ln w="9525">
            <a:noFill/>
            <a:miter lim="800000"/>
            <a:headEnd/>
            <a:tailEnd/>
          </a:ln>
        </p:spPr>
      </p:pic>
      <p:sp>
        <p:nvSpPr>
          <p:cNvPr id="4" name="AutoShape 3"/>
          <p:cNvSpPr>
            <a:spLocks noChangeArrowheads="1"/>
          </p:cNvSpPr>
          <p:nvPr/>
        </p:nvSpPr>
        <p:spPr bwMode="auto">
          <a:xfrm>
            <a:off x="72174" y="71414"/>
            <a:ext cx="4499826" cy="642942"/>
          </a:xfrm>
          <a:prstGeom prst="roundRect">
            <a:avLst>
              <a:gd name="adj" fmla="val 16667"/>
            </a:avLst>
          </a:prstGeom>
          <a:solidFill>
            <a:schemeClr val="tx2"/>
          </a:solidFill>
          <a:ln w="9525">
            <a:noFill/>
            <a:round/>
          </a:ln>
          <a:effectLst/>
        </p:spPr>
        <p:txBody>
          <a:bodyPr wrap="none" anchor="ctr"/>
          <a:lstStyle/>
          <a:p>
            <a:pPr algn="ctr"/>
            <a:r>
              <a:rPr lang="en-US" altLang="zh-CN" sz="2000" dirty="0" smtClean="0">
                <a:solidFill>
                  <a:schemeClr val="bg1"/>
                </a:solidFill>
                <a:latin typeface="Broadway" panose="04040905080B02020502" pitchFamily="82" charset="0"/>
              </a:rPr>
              <a:t>Learning </a:t>
            </a:r>
            <a:r>
              <a:rPr lang="en-US" altLang="zh-CN" sz="2000" dirty="0" smtClean="0">
                <a:solidFill>
                  <a:schemeClr val="bg1"/>
                </a:solidFill>
                <a:latin typeface="Broadway" panose="04040905080B02020502" pitchFamily="82" charset="0"/>
              </a:rPr>
              <a:t>about the</a:t>
            </a:r>
            <a:r>
              <a:rPr lang="en-US" altLang="zh-CN" sz="2000" dirty="0" smtClean="0">
                <a:solidFill>
                  <a:srgbClr val="FF6600"/>
                </a:solidFill>
                <a:latin typeface="Broadway" panose="04040905080B02020502" pitchFamily="82" charset="0"/>
              </a:rPr>
              <a:t> language</a:t>
            </a:r>
            <a:endParaRPr lang="en-US" altLang="zh-CN" sz="2000" dirty="0" smtClean="0">
              <a:solidFill>
                <a:srgbClr val="FF6600"/>
              </a:solidFill>
              <a:latin typeface="Broadway" panose="04040905080B02020502" pitchFamily="82" charset="0"/>
            </a:endParaRPr>
          </a:p>
        </p:txBody>
      </p:sp>
      <p:pic>
        <p:nvPicPr>
          <p:cNvPr id="17409" name="Picture 2" descr="C:\Users\hp\Desktop\PPT-2.jpg"/>
          <p:cNvPicPr>
            <a:picLocks noChangeAspect="1" noChangeArrowheads="1"/>
          </p:cNvPicPr>
          <p:nvPr>
            <p:ph idx="1"/>
          </p:nvPr>
        </p:nvPicPr>
        <p:blipFill>
          <a:blip r:embed="rId1"/>
          <a:srcRect/>
          <a:stretch>
            <a:fillRect/>
          </a:stretch>
        </p:blipFill>
        <p:spPr bwMode="auto">
          <a:xfrm>
            <a:off x="0" y="0"/>
            <a:ext cx="0" cy="0"/>
          </a:xfrm>
          <a:prstGeom prst="rect">
            <a:avLst/>
          </a:prstGeom>
          <a:noFill/>
          <a:ln w="9525">
            <a:noFill/>
            <a:miter lim="800000"/>
            <a:headEnd/>
            <a:tailEnd/>
          </a:ln>
        </p:spPr>
      </p:pic>
      <p:sp>
        <p:nvSpPr>
          <p:cNvPr id="3" name="流程图: 可选过程 2"/>
          <p:cNvSpPr/>
          <p:nvPr/>
        </p:nvSpPr>
        <p:spPr>
          <a:xfrm>
            <a:off x="635635" y="1124585"/>
            <a:ext cx="3479800" cy="4442460"/>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流程图: 可选过程 5"/>
          <p:cNvSpPr/>
          <p:nvPr/>
        </p:nvSpPr>
        <p:spPr>
          <a:xfrm>
            <a:off x="4643120" y="1124585"/>
            <a:ext cx="3381375" cy="4370705"/>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843280" y="1544320"/>
            <a:ext cx="2957830" cy="3633470"/>
          </a:xfrm>
          <a:prstGeom prst="rect">
            <a:avLst/>
          </a:prstGeom>
          <a:noFill/>
        </p:spPr>
        <p:txBody>
          <a:bodyPr wrap="square" rtlCol="0" anchor="t">
            <a:spAutoFit/>
          </a:bodyPr>
          <a:p>
            <a:pPr lvl="0">
              <a:lnSpc>
                <a:spcPct val="90000"/>
              </a:lnSpc>
              <a:spcBef>
                <a:spcPct val="0"/>
              </a:spcBef>
              <a:spcAft>
                <a:spcPct val="35000"/>
              </a:spcAft>
            </a:pPr>
            <a:r>
              <a:rPr lang="en-US" altLang="zh-CN" sz="2800" dirty="0" smtClean="0">
                <a:solidFill>
                  <a:schemeClr val="tx1"/>
                </a:solidFill>
                <a:effectLst>
                  <a:outerShdw blurRad="38100" dist="19050" dir="2700000" algn="tl" rotWithShape="0">
                    <a:schemeClr val="dk1">
                      <a:alpha val="40000"/>
                    </a:schemeClr>
                  </a:outerShdw>
                </a:effectLst>
                <a:latin typeface="Calibri" panose="020F0502020204030204" charset="0"/>
                <a:cs typeface="Calibri" panose="020F0502020204030204" charset="0"/>
                <a:sym typeface="+mn-ea"/>
              </a:rPr>
              <a:t>Be polite and considerate.</a:t>
            </a:r>
            <a:endParaRPr lang="zh-CN" altLang="en-US" dirty="0">
              <a:solidFill>
                <a:schemeClr val="tx1"/>
              </a:solidFill>
              <a:effectLst>
                <a:outerShdw blurRad="38100" dist="19050" dir="2700000" algn="tl" rotWithShape="0">
                  <a:schemeClr val="dk1">
                    <a:alpha val="40000"/>
                  </a:schemeClr>
                </a:outerShdw>
              </a:effectLst>
              <a:latin typeface="Broadway" panose="04040905080B02020502" pitchFamily="82" charset="0"/>
            </a:endParaRPr>
          </a:p>
          <a:p>
            <a:pPr marL="285750" lvl="1" indent="-285750">
              <a:lnSpc>
                <a:spcPct val="150000"/>
              </a:lnSpc>
              <a:spcBef>
                <a:spcPct val="0"/>
              </a:spcBef>
              <a:spcAft>
                <a:spcPct val="15000"/>
              </a:spcAf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sym typeface="+mn-ea"/>
              </a:rPr>
              <a:t>I understand your feelings/how you feel. </a:t>
            </a:r>
            <a:endParaRPr lang="zh-CN" altLang="en-US" dirty="0">
              <a:latin typeface="Times New Roman" panose="02020603050405020304" pitchFamily="18" charset="0"/>
              <a:cs typeface="Times New Roman" panose="02020603050405020304" pitchFamily="18" charset="0"/>
            </a:endParaRPr>
          </a:p>
          <a:p>
            <a:pPr marL="285750" lvl="1" indent="-285750">
              <a:lnSpc>
                <a:spcPct val="150000"/>
              </a:lnSpc>
              <a:spcBef>
                <a:spcPct val="0"/>
              </a:spcBef>
              <a:spcAft>
                <a:spcPct val="15000"/>
              </a:spcAf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sym typeface="+mn-ea"/>
              </a:rPr>
              <a:t>I hope … I wish you all the best.</a:t>
            </a:r>
            <a:endParaRPr lang="zh-CN" dirty="0">
              <a:latin typeface="Times New Roman" panose="02020603050405020304" pitchFamily="18" charset="0"/>
              <a:cs typeface="Times New Roman" panose="02020603050405020304" pitchFamily="18" charset="0"/>
            </a:endParaRPr>
          </a:p>
          <a:p>
            <a:pPr marL="285750" lvl="1" indent="-285750">
              <a:lnSpc>
                <a:spcPct val="150000"/>
              </a:lnSpc>
              <a:spcBef>
                <a:spcPct val="0"/>
              </a:spcBef>
              <a:spcAft>
                <a:spcPct val="15000"/>
              </a:spcAf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sym typeface="+mn-ea"/>
              </a:rPr>
              <a:t>Everything will turn out all right, I promise.</a:t>
            </a:r>
            <a:endParaRPr lang="zh-CN" altLang="en-US"/>
          </a:p>
        </p:txBody>
      </p:sp>
      <p:sp>
        <p:nvSpPr>
          <p:cNvPr id="8" name="文本框 7"/>
          <p:cNvSpPr txBox="1"/>
          <p:nvPr/>
        </p:nvSpPr>
        <p:spPr>
          <a:xfrm>
            <a:off x="5064125" y="1544320"/>
            <a:ext cx="2726055" cy="3172460"/>
          </a:xfrm>
          <a:prstGeom prst="rect">
            <a:avLst/>
          </a:prstGeom>
          <a:noFill/>
        </p:spPr>
        <p:txBody>
          <a:bodyPr wrap="square" rtlCol="0" anchor="t">
            <a:spAutoFit/>
          </a:bodyPr>
          <a:p>
            <a:pPr lvl="0" algn="l">
              <a:lnSpc>
                <a:spcPct val="90000"/>
              </a:lnSpc>
              <a:spcAft>
                <a:spcPct val="35000"/>
              </a:spcAft>
              <a:buClrTx/>
              <a:buSzTx/>
              <a:buFontTx/>
            </a:pPr>
            <a:r>
              <a:rPr lang="en-US" altLang="zh-CN" sz="2800" dirty="0" smtClean="0">
                <a:effectLst>
                  <a:outerShdw blurRad="38100" dist="19050" dir="2700000" algn="tl" rotWithShape="0">
                    <a:schemeClr val="dk1">
                      <a:alpha val="40000"/>
                    </a:schemeClr>
                  </a:outerShdw>
                </a:effectLst>
                <a:latin typeface="Calibri" panose="020F0502020204030204" charset="0"/>
                <a:cs typeface="Calibri" panose="020F0502020204030204" charset="0"/>
                <a:sym typeface="+mn-ea"/>
              </a:rPr>
              <a:t>Be logical and well-organized.</a:t>
            </a:r>
            <a:endParaRPr lang="en-US" altLang="zh-CN" sz="2800" dirty="0" smtClean="0">
              <a:effectLst>
                <a:outerShdw blurRad="38100" dist="19050" dir="2700000" algn="tl" rotWithShape="0">
                  <a:schemeClr val="dk1">
                    <a:alpha val="40000"/>
                  </a:schemeClr>
                </a:outerShdw>
              </a:effectLst>
              <a:latin typeface="Calibri" panose="020F0502020204030204" charset="0"/>
              <a:cs typeface="Calibri" panose="020F0502020204030204" charset="0"/>
            </a:endParaRPr>
          </a:p>
          <a:p>
            <a:pPr marL="285750" lvl="1" indent="-285750" algn="l">
              <a:lnSpc>
                <a:spcPct val="150000"/>
              </a:lnSpc>
              <a:spcAft>
                <a:spcPct val="15000"/>
              </a:spcAft>
              <a:buClrTx/>
              <a:buSzTx/>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sym typeface="+mn-ea"/>
              </a:rPr>
              <a:t>Try following these pieces of advice and see if they help improve your relationship. </a:t>
            </a:r>
            <a:endParaRPr lang="en-US" dirty="0" smtClean="0">
              <a:latin typeface="Times New Roman" panose="02020603050405020304" pitchFamily="18" charset="0"/>
              <a:cs typeface="Times New Roman" panose="02020603050405020304" pitchFamily="18" charset="0"/>
              <a:sym typeface="+mn-ea"/>
            </a:endParaRPr>
          </a:p>
          <a:p>
            <a:pPr marL="285750" lvl="1" indent="-285750" algn="l">
              <a:lnSpc>
                <a:spcPct val="150000"/>
              </a:lnSpc>
              <a:spcAft>
                <a:spcPct val="15000"/>
              </a:spcAft>
              <a:buClrTx/>
              <a:buSzTx/>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sym typeface="+mn-ea"/>
              </a:rPr>
              <a:t>First, … Second, …</a:t>
            </a:r>
            <a:endParaRPr lang="en-US"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C:\Users\hp\Desktop\PPT-2.jpg"/>
          <p:cNvPicPr>
            <a:picLocks noChangeAspect="1" noChangeArrowheads="1"/>
          </p:cNvPicPr>
          <p:nvPr/>
        </p:nvPicPr>
        <p:blipFill>
          <a:blip r:embed="rId1"/>
          <a:srcRect/>
          <a:stretch>
            <a:fillRect/>
          </a:stretch>
        </p:blipFill>
        <p:spPr bwMode="auto">
          <a:xfrm>
            <a:off x="0" y="0"/>
            <a:ext cx="9144635" cy="6858635"/>
          </a:xfrm>
          <a:prstGeom prst="rect">
            <a:avLst/>
          </a:prstGeom>
          <a:noFill/>
          <a:ln w="9525">
            <a:noFill/>
            <a:miter lim="800000"/>
            <a:headEnd/>
            <a:tailEnd/>
          </a:ln>
        </p:spPr>
      </p:pic>
      <p:sp>
        <p:nvSpPr>
          <p:cNvPr id="7" name="Rectangle 6" descr="画布"/>
          <p:cNvSpPr>
            <a:spLocks noChangeArrowheads="1"/>
          </p:cNvSpPr>
          <p:nvPr/>
        </p:nvSpPr>
        <p:spPr bwMode="auto">
          <a:xfrm>
            <a:off x="665191" y="1202280"/>
            <a:ext cx="7780143" cy="369332"/>
          </a:xfrm>
          <a:prstGeom prst="rect">
            <a:avLst/>
          </a:prstGeom>
          <a:noFill/>
          <a:ln w="9525" algn="ctr">
            <a:noFill/>
            <a:miter lim="800000"/>
          </a:ln>
          <a:effectLst/>
        </p:spPr>
        <p:txBody>
          <a:bodyPr wrap="none" anchor="ctr">
            <a:spAutoFit/>
          </a:bodyPr>
          <a:lstStyle/>
          <a:p>
            <a:r>
              <a:rPr lang="en-US" altLang="zh-CN" dirty="0" smtClean="0">
                <a:latin typeface="Times New Roman" panose="02020603050405020304" pitchFamily="18" charset="0"/>
                <a:cs typeface="Times New Roman" panose="02020603050405020304" pitchFamily="18" charset="0"/>
              </a:rPr>
              <a:t>Write </a:t>
            </a:r>
            <a:r>
              <a:rPr lang="en-US" altLang="zh-CN" dirty="0" smtClean="0">
                <a:latin typeface="Times New Roman" panose="02020603050405020304" pitchFamily="18" charset="0"/>
                <a:cs typeface="Times New Roman" panose="02020603050405020304" pitchFamily="18" charset="0"/>
              </a:rPr>
              <a:t>a </a:t>
            </a:r>
            <a:r>
              <a:rPr lang="en-US" altLang="zh-CN" dirty="0" smtClean="0">
                <a:latin typeface="Times New Roman" panose="02020603050405020304" pitchFamily="18" charset="0"/>
                <a:cs typeface="Times New Roman" panose="02020603050405020304" pitchFamily="18" charset="0"/>
              </a:rPr>
              <a:t>letter of advice in response to Simon’s </a:t>
            </a:r>
            <a:r>
              <a:rPr lang="en-US" altLang="zh-CN" dirty="0" smtClean="0">
                <a:latin typeface="Times New Roman" panose="02020603050405020304" pitchFamily="18" charset="0"/>
                <a:cs typeface="Times New Roman" panose="02020603050405020304" pitchFamily="18" charset="0"/>
              </a:rPr>
              <a:t>problem following </a:t>
            </a:r>
            <a:r>
              <a:rPr lang="en-US" altLang="zh-CN" dirty="0" smtClean="0">
                <a:latin typeface="Times New Roman" panose="02020603050405020304" pitchFamily="18" charset="0"/>
                <a:cs typeface="Times New Roman" panose="02020603050405020304" pitchFamily="18" charset="0"/>
              </a:rPr>
              <a:t>the instructions:</a:t>
            </a:r>
            <a:endParaRPr lang="en-US" altLang="zh-CN" dirty="0"/>
          </a:p>
        </p:txBody>
      </p:sp>
      <p:sp>
        <p:nvSpPr>
          <p:cNvPr id="8" name="Rectangle 14" descr="画布"/>
          <p:cNvSpPr>
            <a:spLocks noChangeArrowheads="1"/>
          </p:cNvSpPr>
          <p:nvPr/>
        </p:nvSpPr>
        <p:spPr bwMode="auto">
          <a:xfrm>
            <a:off x="134966" y="1135050"/>
            <a:ext cx="1150886" cy="579438"/>
          </a:xfrm>
          <a:prstGeom prst="rect">
            <a:avLst/>
          </a:prstGeom>
          <a:noFill/>
          <a:ln w="9525" algn="ctr">
            <a:noFill/>
            <a:miter lim="800000"/>
          </a:ln>
          <a:effectLst/>
        </p:spPr>
        <p:txBody>
          <a:bodyPr wrap="square" anchor="ctr">
            <a:spAutoFit/>
          </a:bodyPr>
          <a:lstStyle/>
          <a:p>
            <a:pPr algn="l"/>
            <a:r>
              <a:rPr lang="en-US" altLang="zh-CN" sz="3200" dirty="0">
                <a:solidFill>
                  <a:srgbClr val="990000"/>
                </a:solidFill>
                <a:latin typeface="Wingdings" panose="05000000000000000000" pitchFamily="2" charset="2"/>
                <a:cs typeface="Times New Roman" panose="02020603050405020304" pitchFamily="18" charset="0"/>
              </a:rPr>
              <a:t>P</a:t>
            </a:r>
            <a:r>
              <a:rPr lang="en-US" altLang="zh-CN" dirty="0">
                <a:solidFill>
                  <a:srgbClr val="990000"/>
                </a:solidFill>
              </a:rPr>
              <a:t> </a:t>
            </a:r>
            <a:endParaRPr lang="en-US" altLang="zh-CN" dirty="0">
              <a:solidFill>
                <a:srgbClr val="990000"/>
              </a:solidFill>
            </a:endParaRPr>
          </a:p>
        </p:txBody>
      </p:sp>
      <p:sp>
        <p:nvSpPr>
          <p:cNvPr id="19" name="Rectangle 8" descr="画布"/>
          <p:cNvSpPr>
            <a:spLocks noChangeArrowheads="1"/>
          </p:cNvSpPr>
          <p:nvPr/>
        </p:nvSpPr>
        <p:spPr bwMode="auto">
          <a:xfrm>
            <a:off x="357158" y="3143248"/>
            <a:ext cx="590550" cy="579437"/>
          </a:xfrm>
          <a:prstGeom prst="rect">
            <a:avLst/>
          </a:prstGeom>
          <a:noFill/>
          <a:ln w="9525" algn="ctr">
            <a:noFill/>
            <a:miter lim="800000"/>
          </a:ln>
          <a:effectLst/>
        </p:spPr>
        <p:txBody>
          <a:bodyPr wrap="none" anchor="ctr">
            <a:spAutoFit/>
          </a:bodyPr>
          <a:lstStyle/>
          <a:p>
            <a:pPr algn="l"/>
            <a:r>
              <a:rPr lang="en-US" altLang="zh-CN" sz="3200" dirty="0">
                <a:solidFill>
                  <a:srgbClr val="006600"/>
                </a:solidFill>
                <a:latin typeface="Webdings" panose="05030102010509060703" pitchFamily="18" charset="2"/>
                <a:cs typeface="Times New Roman" panose="02020603050405020304" pitchFamily="18" charset="0"/>
              </a:rPr>
              <a:t>Z</a:t>
            </a:r>
            <a:endParaRPr lang="en-US" altLang="zh-CN" sz="3200" dirty="0">
              <a:solidFill>
                <a:srgbClr val="006600"/>
              </a:solidFill>
              <a:latin typeface="Webdings" panose="05030102010509060703" pitchFamily="18" charset="2"/>
              <a:cs typeface="Times New Roman" panose="02020603050405020304" pitchFamily="18" charset="0"/>
            </a:endParaRPr>
          </a:p>
        </p:txBody>
      </p:sp>
      <p:sp>
        <p:nvSpPr>
          <p:cNvPr id="20" name="AutoShape 9"/>
          <p:cNvSpPr>
            <a:spLocks noChangeArrowheads="1"/>
          </p:cNvSpPr>
          <p:nvPr/>
        </p:nvSpPr>
        <p:spPr bwMode="auto">
          <a:xfrm>
            <a:off x="428596" y="2357430"/>
            <a:ext cx="8134350" cy="3071834"/>
          </a:xfrm>
          <a:prstGeom prst="flowChartPunchedCard">
            <a:avLst/>
          </a:prstGeom>
          <a:noFill/>
          <a:ln w="3175" algn="ctr">
            <a:solidFill>
              <a:srgbClr val="003366"/>
            </a:solidFill>
            <a:miter lim="800000"/>
          </a:ln>
          <a:effectLst/>
        </p:spPr>
        <p:txBody>
          <a:bodyPr wrap="none" anchor="ctr"/>
          <a:lstStyle/>
          <a:p>
            <a:endParaRPr lang="zh-CN" altLang="zh-CN">
              <a:solidFill>
                <a:srgbClr val="000099"/>
              </a:solidFill>
            </a:endParaRPr>
          </a:p>
        </p:txBody>
      </p:sp>
      <p:sp>
        <p:nvSpPr>
          <p:cNvPr id="22" name="Text Box 12" descr="画布"/>
          <p:cNvSpPr txBox="1">
            <a:spLocks noChangeArrowheads="1"/>
          </p:cNvSpPr>
          <p:nvPr/>
        </p:nvSpPr>
        <p:spPr bwMode="auto">
          <a:xfrm>
            <a:off x="785786" y="3819734"/>
            <a:ext cx="7162800" cy="607695"/>
          </a:xfrm>
          <a:prstGeom prst="rect">
            <a:avLst/>
          </a:prstGeom>
          <a:noFill/>
          <a:ln w="9525" algn="ctr">
            <a:noFill/>
            <a:miter lim="800000"/>
          </a:ln>
          <a:effectLst/>
        </p:spPr>
        <p:txBody>
          <a:bodyPr>
            <a:spAutoFit/>
          </a:bodyPr>
          <a:lstStyle/>
          <a:p>
            <a:pPr>
              <a:lnSpc>
                <a:spcPct val="140000"/>
              </a:lnSpc>
              <a:spcBef>
                <a:spcPct val="50000"/>
              </a:spcBef>
            </a:pPr>
            <a:r>
              <a:rPr lang="en-US" altLang="zh-CN" sz="2000" dirty="0" smtClean="0">
                <a:solidFill>
                  <a:srgbClr val="000000"/>
                </a:solidFill>
                <a:latin typeface="Times New Roman" panose="02020603050405020304" pitchFamily="18" charset="0"/>
                <a:cs typeface="Times New Roman" panose="02020603050405020304" pitchFamily="18" charset="0"/>
              </a:rPr>
              <a:t>Mind the </a:t>
            </a:r>
            <a:r>
              <a:rPr lang="en-US" altLang="zh-CN" sz="2400" dirty="0" smtClean="0">
                <a:solidFill>
                  <a:srgbClr val="990000"/>
                </a:solidFill>
                <a:latin typeface="Monotype Corsiva" panose="03010101010201010101" pitchFamily="66" charset="0"/>
                <a:cs typeface="Times New Roman" panose="02020603050405020304" pitchFamily="18" charset="0"/>
              </a:rPr>
              <a:t>structure</a:t>
            </a:r>
            <a:r>
              <a:rPr lang="en-US" altLang="zh-CN" sz="2000" dirty="0" smtClean="0">
                <a:solidFill>
                  <a:srgbClr val="000000"/>
                </a:solidFill>
                <a:latin typeface="Times New Roman" panose="02020603050405020304" pitchFamily="18" charset="0"/>
                <a:cs typeface="Times New Roman" panose="02020603050405020304" pitchFamily="18" charset="0"/>
              </a:rPr>
              <a:t> and </a:t>
            </a:r>
            <a:r>
              <a:rPr lang="en-US" altLang="zh-CN" sz="2400" dirty="0" smtClean="0">
                <a:solidFill>
                  <a:srgbClr val="990000"/>
                </a:solidFill>
                <a:latin typeface="Monotype Corsiva" panose="03010101010201010101" pitchFamily="66" charset="0"/>
                <a:cs typeface="Times New Roman" panose="02020603050405020304" pitchFamily="18" charset="0"/>
              </a:rPr>
              <a:t>language</a:t>
            </a:r>
            <a:r>
              <a:rPr lang="en-US" altLang="zh-CN" sz="2000" dirty="0" smtClean="0">
                <a:solidFill>
                  <a:srgbClr val="000000"/>
                </a:solidFill>
                <a:latin typeface="Times New Roman" panose="02020603050405020304" pitchFamily="18" charset="0"/>
                <a:cs typeface="Times New Roman" panose="02020603050405020304" pitchFamily="18" charset="0"/>
              </a:rPr>
              <a:t>.</a:t>
            </a:r>
            <a:endParaRPr lang="en-US" altLang="zh-CN" sz="2000" dirty="0" smtClean="0">
              <a:solidFill>
                <a:srgbClr val="000000"/>
              </a:solidFill>
              <a:latin typeface="Times New Roman" panose="02020603050405020304" pitchFamily="18" charset="0"/>
              <a:cs typeface="Times New Roman" panose="02020603050405020304" pitchFamily="18" charset="0"/>
            </a:endParaRPr>
          </a:p>
        </p:txBody>
      </p:sp>
      <p:sp>
        <p:nvSpPr>
          <p:cNvPr id="23" name="Rectangle 15" descr="画布"/>
          <p:cNvSpPr>
            <a:spLocks noChangeArrowheads="1"/>
          </p:cNvSpPr>
          <p:nvPr/>
        </p:nvSpPr>
        <p:spPr bwMode="auto">
          <a:xfrm>
            <a:off x="342870" y="4706950"/>
            <a:ext cx="590550" cy="579438"/>
          </a:xfrm>
          <a:prstGeom prst="rect">
            <a:avLst/>
          </a:prstGeom>
          <a:noFill/>
          <a:ln w="9525" algn="ctr">
            <a:noFill/>
            <a:miter lim="800000"/>
          </a:ln>
          <a:effectLst/>
        </p:spPr>
        <p:txBody>
          <a:bodyPr wrap="none" anchor="ctr">
            <a:spAutoFit/>
          </a:bodyPr>
          <a:lstStyle/>
          <a:p>
            <a:pPr algn="l"/>
            <a:r>
              <a:rPr lang="en-US" altLang="zh-CN" sz="3200" dirty="0">
                <a:solidFill>
                  <a:srgbClr val="006600"/>
                </a:solidFill>
                <a:latin typeface="Webdings" panose="05030102010509060703" pitchFamily="18" charset="2"/>
                <a:cs typeface="Times New Roman" panose="02020603050405020304" pitchFamily="18" charset="0"/>
              </a:rPr>
              <a:t>Z</a:t>
            </a:r>
            <a:endParaRPr lang="en-US" altLang="zh-CN" sz="3200" dirty="0">
              <a:solidFill>
                <a:srgbClr val="006600"/>
              </a:solidFill>
              <a:latin typeface="Webdings" panose="05030102010509060703" pitchFamily="18" charset="2"/>
              <a:cs typeface="Times New Roman" panose="02020603050405020304" pitchFamily="18" charset="0"/>
            </a:endParaRPr>
          </a:p>
        </p:txBody>
      </p:sp>
      <p:sp>
        <p:nvSpPr>
          <p:cNvPr id="24" name="Rectangle 17" descr="画布"/>
          <p:cNvSpPr>
            <a:spLocks noChangeArrowheads="1"/>
          </p:cNvSpPr>
          <p:nvPr/>
        </p:nvSpPr>
        <p:spPr bwMode="auto">
          <a:xfrm>
            <a:off x="790546" y="4753285"/>
            <a:ext cx="7629582" cy="461665"/>
          </a:xfrm>
          <a:prstGeom prst="rect">
            <a:avLst/>
          </a:prstGeom>
          <a:noFill/>
          <a:ln w="9525" algn="ctr">
            <a:noFill/>
            <a:miter lim="800000"/>
          </a:ln>
          <a:effectLst/>
        </p:spPr>
        <p:txBody>
          <a:bodyPr wrap="square">
            <a:spAutoFit/>
          </a:bodyPr>
          <a:lstStyle/>
          <a:p>
            <a:pPr algn="just">
              <a:spcBef>
                <a:spcPct val="50000"/>
              </a:spcBef>
            </a:pPr>
            <a:r>
              <a:rPr lang="en-US" altLang="zh-CN" sz="2000" dirty="0" smtClean="0">
                <a:solidFill>
                  <a:srgbClr val="000000"/>
                </a:solidFill>
                <a:latin typeface="Times New Roman" panose="02020603050405020304" pitchFamily="18" charset="0"/>
                <a:cs typeface="Times New Roman" panose="02020603050405020304" pitchFamily="18" charset="0"/>
              </a:rPr>
              <a:t>Limit your letter to about </a:t>
            </a:r>
            <a:r>
              <a:rPr lang="en-US" altLang="zh-CN" sz="2400" dirty="0" smtClean="0">
                <a:solidFill>
                  <a:srgbClr val="990000"/>
                </a:solidFill>
                <a:latin typeface="Monotype Corsiva" panose="03010101010201010101" pitchFamily="66" charset="0"/>
                <a:cs typeface="Times New Roman" panose="02020603050405020304" pitchFamily="18" charset="0"/>
              </a:rPr>
              <a:t>150 </a:t>
            </a:r>
            <a:r>
              <a:rPr lang="en-US" altLang="zh-CN" sz="2000" dirty="0" smtClean="0">
                <a:solidFill>
                  <a:srgbClr val="000000"/>
                </a:solidFill>
                <a:latin typeface="Times New Roman" panose="02020603050405020304" pitchFamily="18" charset="0"/>
                <a:cs typeface="Times New Roman" panose="02020603050405020304" pitchFamily="18" charset="0"/>
              </a:rPr>
              <a:t>words.</a:t>
            </a:r>
            <a:endParaRPr lang="en-US" altLang="zh-CN" sz="2000" dirty="0" smtClean="0">
              <a:solidFill>
                <a:srgbClr val="000000"/>
              </a:solidFill>
              <a:latin typeface="Times New Roman" panose="02020603050405020304" pitchFamily="18" charset="0"/>
              <a:cs typeface="Times New Roman" panose="02020603050405020304" pitchFamily="18" charset="0"/>
            </a:endParaRPr>
          </a:p>
        </p:txBody>
      </p:sp>
      <p:sp>
        <p:nvSpPr>
          <p:cNvPr id="26" name="AutoShape 6"/>
          <p:cNvSpPr>
            <a:spLocks noChangeArrowheads="1"/>
          </p:cNvSpPr>
          <p:nvPr/>
        </p:nvSpPr>
        <p:spPr bwMode="auto">
          <a:xfrm>
            <a:off x="347634" y="2357430"/>
            <a:ext cx="2143140" cy="571504"/>
          </a:xfrm>
          <a:prstGeom prst="homePlate">
            <a:avLst>
              <a:gd name="adj" fmla="val 75000"/>
            </a:avLst>
          </a:prstGeom>
          <a:solidFill>
            <a:schemeClr val="tx2"/>
          </a:solidFill>
          <a:ln w="9525" algn="ctr">
            <a:noFill/>
            <a:miter lim="800000"/>
          </a:ln>
          <a:effectLst/>
        </p:spPr>
        <p:txBody>
          <a:bodyPr wrap="none" anchor="ctr"/>
          <a:lstStyle/>
          <a:p>
            <a:r>
              <a:rPr lang="en-US" altLang="zh-CN" sz="2400" b="1" dirty="0" smtClean="0">
                <a:solidFill>
                  <a:schemeClr val="bg1"/>
                </a:solidFill>
                <a:latin typeface="Colonna MT" panose="04020805060202030203" pitchFamily="82" charset="0"/>
              </a:rPr>
              <a:t>Requirements</a:t>
            </a:r>
            <a:endParaRPr lang="en-US" altLang="zh-CN" sz="2400" b="1" dirty="0">
              <a:solidFill>
                <a:schemeClr val="bg1"/>
              </a:solidFill>
              <a:latin typeface="Colonna MT" panose="04020805060202030203" pitchFamily="82" charset="0"/>
            </a:endParaRPr>
          </a:p>
        </p:txBody>
      </p:sp>
      <p:grpSp>
        <p:nvGrpSpPr>
          <p:cNvPr id="2" name="组合 13"/>
          <p:cNvGrpSpPr/>
          <p:nvPr/>
        </p:nvGrpSpPr>
        <p:grpSpPr>
          <a:xfrm>
            <a:off x="-32" y="0"/>
            <a:ext cx="4357719" cy="785794"/>
            <a:chOff x="-360702" y="0"/>
            <a:chExt cx="3143063" cy="648072"/>
          </a:xfrm>
        </p:grpSpPr>
        <p:sp>
          <p:nvSpPr>
            <p:cNvPr id="15" name="燕尾形 2"/>
            <p:cNvSpPr/>
            <p:nvPr/>
          </p:nvSpPr>
          <p:spPr>
            <a:xfrm>
              <a:off x="1794092" y="0"/>
              <a:ext cx="576064" cy="620688"/>
            </a:xfrm>
            <a:prstGeom prst="chevr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anose="02020603050405020304" pitchFamily="18" charset="0"/>
                <a:cs typeface="Times New Roman" panose="02020603050405020304" pitchFamily="18" charset="0"/>
              </a:endParaRPr>
            </a:p>
          </p:txBody>
        </p:sp>
        <p:sp>
          <p:nvSpPr>
            <p:cNvPr id="16" name="燕尾形 4"/>
            <p:cNvSpPr/>
            <p:nvPr/>
          </p:nvSpPr>
          <p:spPr>
            <a:xfrm>
              <a:off x="2206297" y="0"/>
              <a:ext cx="576064" cy="620688"/>
            </a:xfrm>
            <a:prstGeom prst="chevr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anose="02020603050405020304" pitchFamily="18" charset="0"/>
                <a:cs typeface="Times New Roman" panose="02020603050405020304" pitchFamily="18" charset="0"/>
              </a:endParaRPr>
            </a:p>
          </p:txBody>
        </p:sp>
        <p:sp>
          <p:nvSpPr>
            <p:cNvPr id="17" name="五边形 1"/>
            <p:cNvSpPr/>
            <p:nvPr/>
          </p:nvSpPr>
          <p:spPr>
            <a:xfrm>
              <a:off x="-360702" y="0"/>
              <a:ext cx="2318629" cy="648072"/>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3200" b="1" dirty="0" smtClean="0">
                  <a:solidFill>
                    <a:schemeClr val="bg1"/>
                  </a:solidFill>
                  <a:latin typeface="Colonna MT" panose="04020805060202030203" pitchFamily="82" charset="0"/>
                  <a:ea typeface="宋体" panose="02010600030101010101" pitchFamily="2" charset="-122"/>
                </a:rPr>
                <a:t>Writing</a:t>
              </a:r>
              <a:endParaRPr lang="zh-CN" altLang="en-US" sz="3200" b="1" dirty="0">
                <a:solidFill>
                  <a:schemeClr val="bg1"/>
                </a:solidFill>
                <a:latin typeface="Colonna MT" panose="04020805060202030203" pitchFamily="82" charset="0"/>
                <a:ea typeface="宋体" panose="02010600030101010101" pitchFamily="2" charset="-122"/>
              </a:endParaRPr>
            </a:p>
          </p:txBody>
        </p:sp>
      </p:grpSp>
      <p:sp>
        <p:nvSpPr>
          <p:cNvPr id="18" name="Text Box 12" descr="画布"/>
          <p:cNvSpPr txBox="1">
            <a:spLocks noChangeArrowheads="1"/>
          </p:cNvSpPr>
          <p:nvPr/>
        </p:nvSpPr>
        <p:spPr bwMode="auto">
          <a:xfrm>
            <a:off x="776262" y="3214686"/>
            <a:ext cx="7686732" cy="398780"/>
          </a:xfrm>
          <a:prstGeom prst="rect">
            <a:avLst/>
          </a:prstGeom>
          <a:noFill/>
          <a:ln w="9525" algn="ctr">
            <a:noFill/>
            <a:miter lim="800000"/>
          </a:ln>
          <a:effectLst/>
        </p:spPr>
        <p:txBody>
          <a:bodyPr wrap="square">
            <a:spAutoFit/>
          </a:bodyPr>
          <a:lstStyle/>
          <a:p>
            <a:pPr algn="just">
              <a:spcBef>
                <a:spcPct val="50000"/>
              </a:spcBef>
            </a:pPr>
            <a:r>
              <a:rPr lang="en-US" altLang="zh-CN" sz="2000" dirty="0" smtClean="0">
                <a:solidFill>
                  <a:srgbClr val="000000"/>
                </a:solidFill>
                <a:latin typeface="Times New Roman" panose="02020603050405020304" pitchFamily="18" charset="0"/>
                <a:cs typeface="Times New Roman" panose="02020603050405020304" pitchFamily="18" charset="0"/>
              </a:rPr>
              <a:t>Use </a:t>
            </a:r>
            <a:r>
              <a:rPr lang="en-US" altLang="zh-CN" sz="2400" dirty="0" smtClean="0">
                <a:solidFill>
                  <a:srgbClr val="990000"/>
                </a:solidFill>
                <a:latin typeface="Monotype Corsiva" panose="03010101010201010101" pitchFamily="66" charset="0"/>
                <a:cs typeface="Times New Roman" panose="02020603050405020304" pitchFamily="18" charset="0"/>
              </a:rPr>
              <a:t>the ideas from the conversation</a:t>
            </a:r>
            <a:r>
              <a:rPr lang="en-US" altLang="zh-CN" sz="2000" dirty="0" smtClean="0">
                <a:solidFill>
                  <a:srgbClr val="000000"/>
                </a:solidFill>
                <a:latin typeface="Times New Roman" panose="02020603050405020304" pitchFamily="18" charset="0"/>
                <a:cs typeface="Times New Roman" panose="02020603050405020304" pitchFamily="18" charset="0"/>
              </a:rPr>
              <a:t> between you and your partner.</a:t>
            </a:r>
            <a:endParaRPr lang="en-US" altLang="zh-CN" sz="2000" dirty="0" smtClean="0">
              <a:solidFill>
                <a:srgbClr val="000000"/>
              </a:solidFill>
              <a:latin typeface="Times New Roman" panose="02020603050405020304" pitchFamily="18" charset="0"/>
              <a:cs typeface="Times New Roman" panose="02020603050405020304" pitchFamily="18" charset="0"/>
            </a:endParaRPr>
          </a:p>
        </p:txBody>
      </p:sp>
      <p:sp>
        <p:nvSpPr>
          <p:cNvPr id="27" name="Rectangle 15" descr="画布"/>
          <p:cNvSpPr>
            <a:spLocks noChangeArrowheads="1"/>
          </p:cNvSpPr>
          <p:nvPr/>
        </p:nvSpPr>
        <p:spPr bwMode="auto">
          <a:xfrm>
            <a:off x="357158" y="3849694"/>
            <a:ext cx="590550" cy="579438"/>
          </a:xfrm>
          <a:prstGeom prst="rect">
            <a:avLst/>
          </a:prstGeom>
          <a:noFill/>
          <a:ln w="9525" algn="ctr">
            <a:noFill/>
            <a:miter lim="800000"/>
          </a:ln>
          <a:effectLst/>
        </p:spPr>
        <p:txBody>
          <a:bodyPr wrap="none" anchor="ctr">
            <a:spAutoFit/>
          </a:bodyPr>
          <a:lstStyle/>
          <a:p>
            <a:pPr algn="l"/>
            <a:r>
              <a:rPr lang="en-US" altLang="zh-CN" sz="3200" dirty="0">
                <a:solidFill>
                  <a:srgbClr val="006600"/>
                </a:solidFill>
                <a:latin typeface="Webdings" panose="05030102010509060703" pitchFamily="18" charset="2"/>
                <a:cs typeface="Times New Roman" panose="02020603050405020304" pitchFamily="18" charset="0"/>
              </a:rPr>
              <a:t>Z</a:t>
            </a:r>
            <a:endParaRPr lang="en-US" altLang="zh-CN" sz="3200" dirty="0">
              <a:solidFill>
                <a:srgbClr val="006600"/>
              </a:solidFill>
              <a:latin typeface="Webdings" panose="05030102010509060703" pitchFamily="18" charset="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4" grpId="0"/>
      <p:bldP spid="1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C:\Users\hp\Desktop\PPT-2.jpg"/>
          <p:cNvPicPr>
            <a:picLocks noChangeAspect="1" noChangeArrowheads="1"/>
          </p:cNvPicPr>
          <p:nvPr/>
        </p:nvPicPr>
        <p:blipFill>
          <a:blip r:embed="rId1"/>
          <a:srcRect/>
          <a:stretch>
            <a:fillRect/>
          </a:stretch>
        </p:blipFill>
        <p:spPr bwMode="auto">
          <a:xfrm>
            <a:off x="0" y="0"/>
            <a:ext cx="9144635" cy="6858635"/>
          </a:xfrm>
          <a:prstGeom prst="rect">
            <a:avLst/>
          </a:prstGeom>
          <a:noFill/>
          <a:ln w="9525">
            <a:noFill/>
            <a:miter lim="800000"/>
            <a:headEnd/>
            <a:tailEnd/>
          </a:ln>
        </p:spPr>
      </p:pic>
      <p:grpSp>
        <p:nvGrpSpPr>
          <p:cNvPr id="7" name="组合 6"/>
          <p:cNvGrpSpPr/>
          <p:nvPr/>
        </p:nvGrpSpPr>
        <p:grpSpPr>
          <a:xfrm>
            <a:off x="390437" y="2847975"/>
            <a:ext cx="4513033" cy="3401060"/>
            <a:chOff x="357158" y="4168594"/>
            <a:chExt cx="4214842" cy="2403654"/>
          </a:xfrm>
        </p:grpSpPr>
        <p:sp>
          <p:nvSpPr>
            <p:cNvPr id="3" name="同侧圆角矩形 2"/>
            <p:cNvSpPr/>
            <p:nvPr/>
          </p:nvSpPr>
          <p:spPr>
            <a:xfrm>
              <a:off x="357158" y="4214818"/>
              <a:ext cx="4214842" cy="2357430"/>
            </a:xfrm>
            <a:prstGeom prst="round2SameRect">
              <a:avLst/>
            </a:prstGeom>
            <a:noFill/>
            <a:ln w="1905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endParaRPr lang="zh-CN" altLang="en-US" sz="2000" dirty="0">
                <a:solidFill>
                  <a:schemeClr val="tx1"/>
                </a:solidFill>
                <a:latin typeface="Times New Roman" panose="02020603050405020304" pitchFamily="18" charset="0"/>
                <a:cs typeface="Times New Roman" panose="02020603050405020304" pitchFamily="18" charset="0"/>
              </a:endParaRPr>
            </a:p>
          </p:txBody>
        </p:sp>
        <p:sp>
          <p:nvSpPr>
            <p:cNvPr id="5" name="内容占位符 2"/>
            <p:cNvSpPr txBox="1"/>
            <p:nvPr/>
          </p:nvSpPr>
          <p:spPr>
            <a:xfrm>
              <a:off x="523293" y="4168594"/>
              <a:ext cx="3982547" cy="2286074"/>
            </a:xfrm>
            <a:prstGeom prst="rect">
              <a:avLst/>
            </a:prstGeom>
          </p:spPr>
          <p:txBody>
            <a:bodyPr vert="horz" rtlCol="0">
              <a:noAutofit/>
            </a:bodyPr>
            <a:lstStyle/>
            <a:p>
              <a:pPr marL="342900" indent="-342900" algn="ctr">
                <a:lnSpc>
                  <a:spcPct val="150000"/>
                </a:lnSpc>
                <a:spcBef>
                  <a:spcPct val="20000"/>
                </a:spcBef>
                <a:buClr>
                  <a:schemeClr val="tx2"/>
                </a:buClr>
                <a:buSzPct val="60000"/>
                <a:defRPr/>
              </a:pPr>
              <a:r>
                <a:rPr kumimoji="0" lang="en-US" altLang="zh-CN" sz="2000" b="1" i="0" u="none" strike="noStrike" kern="1200" cap="none" spc="0" normalizeH="0" baseline="0" noProof="0" dirty="0" smtClean="0">
                  <a:ln>
                    <a:noFill/>
                  </a:ln>
                  <a:solidFill>
                    <a:schemeClr val="tx1"/>
                  </a:solidFill>
                  <a:effectLst/>
                  <a:uLnTx/>
                  <a:uFillTx/>
                  <a:latin typeface="Garamond" panose="02020404030301010803" pitchFamily="18" charset="0"/>
                  <a:ea typeface="Meiryo" panose="020B0604030504040204" pitchFamily="34" charset="-128"/>
                  <a:cs typeface="Traditional Arabic" panose="02020603050405020304" pitchFamily="18" charset="-78"/>
                </a:rPr>
                <a:t> </a:t>
              </a:r>
              <a:r>
                <a:rPr lang="en-US" sz="2000" b="1" dirty="0" smtClean="0">
                  <a:latin typeface="Garamond" panose="02020404030301010803" pitchFamily="18" charset="0"/>
                </a:rPr>
                <a:t>Self-review</a:t>
              </a:r>
              <a:endParaRPr kumimoji="0" lang="en-US" altLang="zh-CN" sz="2000" b="1" i="0" u="none" strike="noStrike" kern="1200" cap="none" spc="0" normalizeH="0" noProof="0" dirty="0" smtClean="0">
                <a:ln>
                  <a:noFill/>
                </a:ln>
                <a:solidFill>
                  <a:schemeClr val="tx1"/>
                </a:solidFill>
                <a:effectLst/>
                <a:uLnTx/>
                <a:uFillTx/>
                <a:latin typeface="Garamond" panose="02020404030301010803" pitchFamily="18" charset="0"/>
                <a:ea typeface="Meiryo" panose="020B0604030504040204" pitchFamily="34" charset="-128"/>
                <a:cs typeface="Traditional Arabic" panose="02020603050405020304" pitchFamily="18" charset="-78"/>
              </a:endParaRPr>
            </a:p>
            <a:p>
              <a:pPr marL="342900" lvl="0" indent="-342900" algn="l">
                <a:lnSpc>
                  <a:spcPct val="100000"/>
                </a:lnSpc>
                <a:spcBef>
                  <a:spcPct val="20000"/>
                </a:spcBef>
                <a:buClr>
                  <a:schemeClr val="tx2"/>
                </a:buClr>
                <a:buSzPct val="60000"/>
                <a:buFont typeface="Wingdings" panose="05000000000000000000" pitchFamily="2" charset="2"/>
                <a:buChar char="u"/>
                <a:defRPr/>
              </a:pPr>
              <a:r>
                <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rPr>
                <a:t>Is your writing in conformance to the requirement?</a:t>
              </a:r>
              <a:endPar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endParaRPr>
            </a:p>
            <a:p>
              <a:pPr marL="342900" lvl="0" indent="-342900" algn="l">
                <a:lnSpc>
                  <a:spcPct val="100000"/>
                </a:lnSpc>
                <a:spcBef>
                  <a:spcPct val="20000"/>
                </a:spcBef>
                <a:buClr>
                  <a:schemeClr val="tx2"/>
                </a:buClr>
                <a:buSzPct val="60000"/>
                <a:buFont typeface="Wingdings" panose="05000000000000000000" pitchFamily="2" charset="2"/>
                <a:buChar char="u"/>
                <a:defRPr/>
              </a:pPr>
              <a:r>
                <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rPr>
                <a:t>What advanced words and sentence patterns have you employed?</a:t>
              </a:r>
              <a:endPar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endParaRPr>
            </a:p>
            <a:p>
              <a:pPr marL="342900" lvl="0" indent="-342900" algn="l">
                <a:lnSpc>
                  <a:spcPct val="100000"/>
                </a:lnSpc>
                <a:spcBef>
                  <a:spcPct val="20000"/>
                </a:spcBef>
                <a:buClr>
                  <a:schemeClr val="tx2"/>
                </a:buClr>
                <a:buSzPct val="60000"/>
                <a:buFont typeface="Wingdings" panose="05000000000000000000" pitchFamily="2" charset="2"/>
                <a:buChar char="u"/>
                <a:defRPr/>
              </a:pPr>
              <a:r>
                <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rPr>
                <a:t>What is the sentence you are the most satisfied with?</a:t>
              </a:r>
              <a:endPar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endParaRPr>
            </a:p>
            <a:p>
              <a:pPr marL="342900" lvl="0" indent="-342900" algn="l">
                <a:lnSpc>
                  <a:spcPct val="100000"/>
                </a:lnSpc>
                <a:spcBef>
                  <a:spcPct val="20000"/>
                </a:spcBef>
                <a:buClr>
                  <a:schemeClr val="tx2"/>
                </a:buClr>
                <a:buSzPct val="60000"/>
                <a:buFont typeface="Wingdings" panose="05000000000000000000" pitchFamily="2" charset="2"/>
                <a:buChar char="u"/>
                <a:defRPr/>
              </a:pPr>
              <a:r>
                <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rPr>
                <a:t>Do the examples support the advice you give?</a:t>
              </a:r>
              <a:endPar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endParaRPr>
            </a:p>
          </p:txBody>
        </p:sp>
      </p:grpSp>
      <p:sp>
        <p:nvSpPr>
          <p:cNvPr id="6" name="AutoShape 3"/>
          <p:cNvSpPr>
            <a:spLocks noChangeArrowheads="1"/>
          </p:cNvSpPr>
          <p:nvPr/>
        </p:nvSpPr>
        <p:spPr bwMode="auto">
          <a:xfrm>
            <a:off x="214282" y="142852"/>
            <a:ext cx="3929090" cy="714380"/>
          </a:xfrm>
          <a:prstGeom prst="roundRect">
            <a:avLst>
              <a:gd name="adj" fmla="val 16667"/>
            </a:avLst>
          </a:prstGeom>
          <a:solidFill>
            <a:schemeClr val="tx2"/>
          </a:solidFill>
          <a:ln w="9525">
            <a:noFill/>
            <a:round/>
          </a:ln>
          <a:effectLst/>
        </p:spPr>
        <p:txBody>
          <a:bodyPr wrap="none" anchor="ctr"/>
          <a:lstStyle/>
          <a:p>
            <a:r>
              <a:rPr lang="en-US" altLang="zh-CN" sz="2400" dirty="0" smtClean="0">
                <a:solidFill>
                  <a:schemeClr val="bg1"/>
                </a:solidFill>
                <a:latin typeface="Broadway" panose="04040905080B02020502" pitchFamily="82" charset="0"/>
              </a:rPr>
              <a:t>Checking your writing</a:t>
            </a:r>
            <a:endParaRPr lang="zh-CN" altLang="en-US" sz="2400" dirty="0">
              <a:solidFill>
                <a:schemeClr val="bg1"/>
              </a:solidFill>
              <a:latin typeface="Broadway" panose="04040905080B02020502" pitchFamily="82" charset="0"/>
            </a:endParaRPr>
          </a:p>
        </p:txBody>
      </p:sp>
      <p:grpSp>
        <p:nvGrpSpPr>
          <p:cNvPr id="8" name="组合 7"/>
          <p:cNvGrpSpPr/>
          <p:nvPr/>
        </p:nvGrpSpPr>
        <p:grpSpPr>
          <a:xfrm>
            <a:off x="5169535" y="2913380"/>
            <a:ext cx="3456941" cy="3389629"/>
            <a:chOff x="-373478" y="3428711"/>
            <a:chExt cx="4286439" cy="7607835"/>
          </a:xfrm>
        </p:grpSpPr>
        <p:sp>
          <p:nvSpPr>
            <p:cNvPr id="9" name="同侧圆角矩形 8"/>
            <p:cNvSpPr/>
            <p:nvPr/>
          </p:nvSpPr>
          <p:spPr>
            <a:xfrm>
              <a:off x="-373478" y="3428711"/>
              <a:ext cx="4286438" cy="7486692"/>
            </a:xfrm>
            <a:prstGeom prst="round2SameRect">
              <a:avLst/>
            </a:prstGeom>
            <a:noFill/>
            <a:ln w="1905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endParaRPr lang="zh-CN" altLang="en-US" sz="2000" dirty="0">
                <a:solidFill>
                  <a:schemeClr val="tx1"/>
                </a:solidFill>
                <a:latin typeface="Times New Roman" panose="02020603050405020304" pitchFamily="18" charset="0"/>
                <a:cs typeface="Times New Roman" panose="02020603050405020304" pitchFamily="18" charset="0"/>
              </a:endParaRPr>
            </a:p>
          </p:txBody>
        </p:sp>
        <p:sp>
          <p:nvSpPr>
            <p:cNvPr id="10" name="内容占位符 2"/>
            <p:cNvSpPr txBox="1"/>
            <p:nvPr/>
          </p:nvSpPr>
          <p:spPr>
            <a:xfrm>
              <a:off x="-104197" y="3619690"/>
              <a:ext cx="4017158" cy="7416856"/>
            </a:xfrm>
            <a:prstGeom prst="rect">
              <a:avLst/>
            </a:prstGeom>
          </p:spPr>
          <p:txBody>
            <a:bodyPr vert="horz" rtlCol="0">
              <a:noAutofit/>
            </a:bodyPr>
            <a:lstStyle/>
            <a:p>
              <a:pPr marL="342900" indent="-342900" algn="ctr">
                <a:lnSpc>
                  <a:spcPct val="150000"/>
                </a:lnSpc>
                <a:spcBef>
                  <a:spcPct val="20000"/>
                </a:spcBef>
                <a:buClr>
                  <a:schemeClr val="tx2"/>
                </a:buClr>
                <a:buSzPct val="60000"/>
                <a:defRPr/>
              </a:pPr>
              <a:r>
                <a:rPr lang="en-US" altLang="zh-CN" sz="2000" b="1" dirty="0" smtClean="0">
                  <a:latin typeface="Garamond" panose="02020404030301010803" pitchFamily="18" charset="0"/>
                  <a:ea typeface="Meiryo" panose="020B0604030504040204" pitchFamily="34" charset="-128"/>
                  <a:cs typeface="Traditional Arabic" panose="02020603050405020304" pitchFamily="18" charset="-78"/>
                </a:rPr>
                <a:t>Peer-review </a:t>
              </a:r>
              <a:endParaRPr lang="en-US" altLang="zh-CN" sz="2000" b="1" dirty="0" smtClean="0">
                <a:latin typeface="Garamond" panose="02020404030301010803" pitchFamily="18" charset="0"/>
                <a:ea typeface="Meiryo" panose="020B0604030504040204" pitchFamily="34" charset="-128"/>
                <a:cs typeface="Traditional Arabic" panose="02020603050405020304" pitchFamily="18" charset="-78"/>
              </a:endParaRPr>
            </a:p>
            <a:p>
              <a:pPr marL="342900" lvl="0" indent="-342900" algn="l">
                <a:lnSpc>
                  <a:spcPct val="130000"/>
                </a:lnSpc>
                <a:spcBef>
                  <a:spcPct val="20000"/>
                </a:spcBef>
                <a:buClr>
                  <a:schemeClr val="tx2"/>
                </a:buClr>
                <a:buSzPct val="60000"/>
                <a:buFont typeface="Wingdings" panose="05000000000000000000" pitchFamily="2" charset="2"/>
                <a:buChar char="u"/>
                <a:defRPr/>
              </a:pPr>
              <a:r>
                <a:rPr lang="en-US" altLang="zh-CN" sz="2000" dirty="0" smtClean="0">
                  <a:latin typeface="Traditional Arabic" panose="02020603050405020304" pitchFamily="18" charset="-78"/>
                  <a:ea typeface="Meiryo" panose="020B0604030504040204" pitchFamily="34" charset="-128"/>
                  <a:cs typeface="Traditional Arabic" panose="02020603050405020304" pitchFamily="18" charset="-78"/>
                </a:rPr>
                <a:t>What does your partner think of the advice and examples you give?</a:t>
              </a:r>
              <a:endParaRPr lang="en-US" altLang="zh-CN" sz="2000" dirty="0" smtClean="0">
                <a:latin typeface="Traditional Arabic" panose="02020603050405020304" pitchFamily="18" charset="-78"/>
                <a:ea typeface="Meiryo" panose="020B0604030504040204" pitchFamily="34" charset="-128"/>
                <a:cs typeface="Traditional Arabic" panose="02020603050405020304" pitchFamily="18" charset="-78"/>
              </a:endParaRPr>
            </a:p>
            <a:p>
              <a:pPr marL="342900" lvl="0" indent="-342900" algn="l">
                <a:lnSpc>
                  <a:spcPct val="130000"/>
                </a:lnSpc>
                <a:spcBef>
                  <a:spcPct val="20000"/>
                </a:spcBef>
                <a:buClr>
                  <a:schemeClr val="tx2"/>
                </a:buClr>
                <a:buSzPct val="60000"/>
                <a:buFont typeface="Wingdings" panose="05000000000000000000" pitchFamily="2" charset="2"/>
                <a:buChar char="u"/>
                <a:defRPr/>
              </a:pPr>
              <a:r>
                <a:rPr lang="en-US" altLang="zh-CN" sz="2000" dirty="0" smtClean="0">
                  <a:latin typeface="Traditional Arabic" panose="02020603050405020304" pitchFamily="18" charset="-78"/>
                  <a:ea typeface="Meiryo" panose="020B0604030504040204" pitchFamily="34" charset="-128"/>
                  <a:cs typeface="Traditional Arabic" panose="02020603050405020304" pitchFamily="18" charset="-78"/>
                </a:rPr>
                <a:t>How can you improve your writing?</a:t>
              </a:r>
              <a:endParaRPr lang="en-US" altLang="zh-CN" sz="2000" dirty="0" smtClean="0">
                <a:latin typeface="Traditional Arabic" panose="02020603050405020304" pitchFamily="18" charset="-78"/>
                <a:ea typeface="Meiryo" panose="020B0604030504040204" pitchFamily="34" charset="-128"/>
                <a:cs typeface="Traditional Arabic" panose="02020603050405020304" pitchFamily="18" charset="-78"/>
              </a:endParaRPr>
            </a:p>
            <a:p>
              <a:pPr marL="342900" lvl="0" indent="-342900" algn="just">
                <a:lnSpc>
                  <a:spcPct val="130000"/>
                </a:lnSpc>
                <a:spcBef>
                  <a:spcPct val="20000"/>
                </a:spcBef>
                <a:buClr>
                  <a:schemeClr val="tx2"/>
                </a:buClr>
                <a:buSzPct val="60000"/>
                <a:buFont typeface="Wingdings" panose="05000000000000000000" pitchFamily="2" charset="2"/>
                <a:buChar char="u"/>
                <a:defRPr/>
              </a:pPr>
              <a:endParaRPr lang="en-US" altLang="zh-CN" sz="2000" dirty="0" smtClean="0">
                <a:latin typeface="Traditional Arabic" panose="02020603050405020304" pitchFamily="18" charset="-78"/>
                <a:ea typeface="Meiryo" panose="020B0604030504040204" pitchFamily="34" charset="-128"/>
                <a:cs typeface="Traditional Arabic" panose="02020603050405020304" pitchFamily="18" charset="-78"/>
              </a:endParaRPr>
            </a:p>
          </p:txBody>
        </p:sp>
      </p:grpSp>
      <p:grpSp>
        <p:nvGrpSpPr>
          <p:cNvPr id="35" name="组合 34"/>
          <p:cNvGrpSpPr/>
          <p:nvPr/>
        </p:nvGrpSpPr>
        <p:grpSpPr>
          <a:xfrm>
            <a:off x="500034" y="1395699"/>
            <a:ext cx="1919533" cy="461665"/>
            <a:chOff x="571472" y="1357298"/>
            <a:chExt cx="1919533" cy="461665"/>
          </a:xfrm>
        </p:grpSpPr>
        <p:sp>
          <p:nvSpPr>
            <p:cNvPr id="29" name="矩形 28"/>
            <p:cNvSpPr/>
            <p:nvPr/>
          </p:nvSpPr>
          <p:spPr>
            <a:xfrm>
              <a:off x="571472" y="1428736"/>
              <a:ext cx="285752" cy="28575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857224" y="1357298"/>
              <a:ext cx="1633781" cy="461665"/>
            </a:xfrm>
            <a:prstGeom prst="rect">
              <a:avLst/>
            </a:prstGeom>
          </p:spPr>
          <p:txBody>
            <a:bodyPr wrap="none">
              <a:spAutoFit/>
            </a:bodyPr>
            <a:lstStyle/>
            <a:p>
              <a:r>
                <a:rPr lang="en-US" altLang="zh-CN" sz="2400" dirty="0" smtClean="0">
                  <a:latin typeface="Garamond" panose="02020404030301010803" pitchFamily="18" charset="0"/>
                </a:rPr>
                <a:t>Punctuation</a:t>
              </a:r>
              <a:endParaRPr lang="zh-CN" altLang="en-US" sz="2400" dirty="0">
                <a:latin typeface="Garamond" panose="02020404030301010803" pitchFamily="18" charset="0"/>
              </a:endParaRPr>
            </a:p>
          </p:txBody>
        </p:sp>
      </p:grpSp>
      <p:grpSp>
        <p:nvGrpSpPr>
          <p:cNvPr id="36" name="组合 35"/>
          <p:cNvGrpSpPr/>
          <p:nvPr/>
        </p:nvGrpSpPr>
        <p:grpSpPr>
          <a:xfrm>
            <a:off x="3590850" y="1357298"/>
            <a:ext cx="1409778" cy="461665"/>
            <a:chOff x="571472" y="1357298"/>
            <a:chExt cx="1409778" cy="461665"/>
          </a:xfrm>
        </p:grpSpPr>
        <p:sp>
          <p:nvSpPr>
            <p:cNvPr id="37" name="矩形 36"/>
            <p:cNvSpPr/>
            <p:nvPr/>
          </p:nvSpPr>
          <p:spPr>
            <a:xfrm>
              <a:off x="571472" y="1428736"/>
              <a:ext cx="285752" cy="28575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857224" y="1357298"/>
              <a:ext cx="1124026" cy="461665"/>
            </a:xfrm>
            <a:prstGeom prst="rect">
              <a:avLst/>
            </a:prstGeom>
          </p:spPr>
          <p:txBody>
            <a:bodyPr wrap="none">
              <a:spAutoFit/>
            </a:bodyPr>
            <a:lstStyle/>
            <a:p>
              <a:r>
                <a:rPr lang="en-US" altLang="zh-CN" sz="2400" dirty="0" smtClean="0">
                  <a:latin typeface="Garamond" panose="02020404030301010803" pitchFamily="18" charset="0"/>
                </a:rPr>
                <a:t>Spelling</a:t>
              </a:r>
              <a:endParaRPr lang="zh-CN" altLang="en-US" sz="2400" dirty="0">
                <a:latin typeface="Garamond" panose="02020404030301010803" pitchFamily="18" charset="0"/>
              </a:endParaRPr>
            </a:p>
          </p:txBody>
        </p:sp>
      </p:grpSp>
      <p:grpSp>
        <p:nvGrpSpPr>
          <p:cNvPr id="39" name="组合 38"/>
          <p:cNvGrpSpPr/>
          <p:nvPr/>
        </p:nvGrpSpPr>
        <p:grpSpPr>
          <a:xfrm>
            <a:off x="7143768" y="1428736"/>
            <a:ext cx="1637404" cy="461665"/>
            <a:chOff x="571472" y="1357298"/>
            <a:chExt cx="1637404" cy="461665"/>
          </a:xfrm>
        </p:grpSpPr>
        <p:sp>
          <p:nvSpPr>
            <p:cNvPr id="40" name="矩形 39"/>
            <p:cNvSpPr/>
            <p:nvPr/>
          </p:nvSpPr>
          <p:spPr>
            <a:xfrm>
              <a:off x="571472" y="1428736"/>
              <a:ext cx="285752" cy="28575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857224" y="1357298"/>
              <a:ext cx="1351652" cy="461665"/>
            </a:xfrm>
            <a:prstGeom prst="rect">
              <a:avLst/>
            </a:prstGeom>
          </p:spPr>
          <p:txBody>
            <a:bodyPr wrap="none">
              <a:spAutoFit/>
            </a:bodyPr>
            <a:lstStyle/>
            <a:p>
              <a:r>
                <a:rPr lang="en-US" altLang="zh-CN" sz="2400" dirty="0" smtClean="0">
                  <a:latin typeface="Garamond" panose="02020404030301010803" pitchFamily="18" charset="0"/>
                </a:rPr>
                <a:t>Grammar</a:t>
              </a:r>
              <a:endParaRPr lang="zh-CN" altLang="en-US" sz="2400" dirty="0">
                <a:latin typeface="Garamond" panose="02020404030301010803" pitchFamily="18" charset="0"/>
              </a:endParaRPr>
            </a:p>
          </p:txBody>
        </p:sp>
      </p:grpSp>
      <p:grpSp>
        <p:nvGrpSpPr>
          <p:cNvPr id="42" name="组合 41"/>
          <p:cNvGrpSpPr/>
          <p:nvPr/>
        </p:nvGrpSpPr>
        <p:grpSpPr>
          <a:xfrm>
            <a:off x="500034" y="2214554"/>
            <a:ext cx="2481097" cy="461665"/>
            <a:chOff x="571472" y="1357298"/>
            <a:chExt cx="2481097" cy="461665"/>
          </a:xfrm>
        </p:grpSpPr>
        <p:sp>
          <p:nvSpPr>
            <p:cNvPr id="43" name="矩形 42"/>
            <p:cNvSpPr/>
            <p:nvPr/>
          </p:nvSpPr>
          <p:spPr>
            <a:xfrm>
              <a:off x="571472" y="1428736"/>
              <a:ext cx="285752" cy="28575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857224" y="1357298"/>
              <a:ext cx="2195345" cy="461665"/>
            </a:xfrm>
            <a:prstGeom prst="rect">
              <a:avLst/>
            </a:prstGeom>
          </p:spPr>
          <p:txBody>
            <a:bodyPr wrap="none">
              <a:spAutoFit/>
            </a:bodyPr>
            <a:lstStyle/>
            <a:p>
              <a:r>
                <a:rPr lang="en-US" altLang="zh-CN" sz="2400" dirty="0" smtClean="0">
                  <a:latin typeface="Garamond" panose="02020404030301010803" pitchFamily="18" charset="0"/>
                </a:rPr>
                <a:t>Choice of </a:t>
              </a:r>
              <a:r>
                <a:rPr lang="en-US" altLang="zh-CN" sz="2400" dirty="0" smtClean="0">
                  <a:latin typeface="Garamond" panose="02020404030301010803" pitchFamily="18" charset="0"/>
                </a:rPr>
                <a:t>words</a:t>
              </a:r>
              <a:endParaRPr lang="zh-CN" altLang="en-US" sz="2400" dirty="0">
                <a:latin typeface="Garamond" panose="02020404030301010803" pitchFamily="18" charset="0"/>
              </a:endParaRPr>
            </a:p>
          </p:txBody>
        </p:sp>
      </p:grpSp>
      <p:grpSp>
        <p:nvGrpSpPr>
          <p:cNvPr id="45" name="组合 44"/>
          <p:cNvGrpSpPr/>
          <p:nvPr/>
        </p:nvGrpSpPr>
        <p:grpSpPr>
          <a:xfrm>
            <a:off x="3571868" y="2214554"/>
            <a:ext cx="3279264" cy="461665"/>
            <a:chOff x="571472" y="1357298"/>
            <a:chExt cx="3279264" cy="461665"/>
          </a:xfrm>
        </p:grpSpPr>
        <p:sp>
          <p:nvSpPr>
            <p:cNvPr id="46" name="矩形 45"/>
            <p:cNvSpPr/>
            <p:nvPr/>
          </p:nvSpPr>
          <p:spPr>
            <a:xfrm>
              <a:off x="571472" y="1428736"/>
              <a:ext cx="285752" cy="28575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857224" y="1357298"/>
              <a:ext cx="2993512" cy="461665"/>
            </a:xfrm>
            <a:prstGeom prst="rect">
              <a:avLst/>
            </a:prstGeom>
          </p:spPr>
          <p:txBody>
            <a:bodyPr wrap="none">
              <a:spAutoFit/>
            </a:bodyPr>
            <a:lstStyle/>
            <a:p>
              <a:r>
                <a:rPr lang="en-US" altLang="zh-CN" sz="2400" dirty="0" smtClean="0">
                  <a:latin typeface="Garamond" panose="02020404030301010803" pitchFamily="18" charset="0"/>
                </a:rPr>
                <a:t>Style (formal/informal)</a:t>
              </a:r>
              <a:endParaRPr lang="zh-CN" altLang="en-US" sz="2400" dirty="0">
                <a:latin typeface="Garamond" panose="02020404030301010803" pitchFamily="18" charset="0"/>
              </a:endParaRPr>
            </a:p>
          </p:txBody>
        </p:sp>
      </p:grpSp>
      <p:grpSp>
        <p:nvGrpSpPr>
          <p:cNvPr id="28" name="组合 27"/>
          <p:cNvGrpSpPr/>
          <p:nvPr/>
        </p:nvGrpSpPr>
        <p:grpSpPr>
          <a:xfrm>
            <a:off x="7143768" y="2214554"/>
            <a:ext cx="1570399" cy="461665"/>
            <a:chOff x="571472" y="1357298"/>
            <a:chExt cx="1570399" cy="461665"/>
          </a:xfrm>
        </p:grpSpPr>
        <p:sp>
          <p:nvSpPr>
            <p:cNvPr id="30" name="矩形 29"/>
            <p:cNvSpPr/>
            <p:nvPr/>
          </p:nvSpPr>
          <p:spPr>
            <a:xfrm>
              <a:off x="571472" y="1428736"/>
              <a:ext cx="285752" cy="28575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857224" y="1357298"/>
              <a:ext cx="1284647" cy="461665"/>
            </a:xfrm>
            <a:prstGeom prst="rect">
              <a:avLst/>
            </a:prstGeom>
          </p:spPr>
          <p:txBody>
            <a:bodyPr wrap="none">
              <a:spAutoFit/>
            </a:bodyPr>
            <a:lstStyle/>
            <a:p>
              <a:r>
                <a:rPr lang="en-US" altLang="zh-CN" sz="2400" dirty="0" smtClean="0">
                  <a:latin typeface="Garamond" panose="02020404030301010803" pitchFamily="18" charset="0"/>
                </a:rPr>
                <a:t>Structure</a:t>
              </a:r>
              <a:endParaRPr lang="zh-CN" altLang="en-US" sz="2400" dirty="0">
                <a:latin typeface="Garamond" panose="02020404030301010803" pitchFamily="18" charset="0"/>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p\Desktop\PPT-2.jpg"/>
          <p:cNvPicPr>
            <a:picLocks noChangeAspect="1" noChangeArrowheads="1"/>
          </p:cNvPicPr>
          <p:nvPr/>
        </p:nvPicPr>
        <p:blipFill>
          <a:blip r:embed="rId1"/>
          <a:srcRect/>
          <a:stretch>
            <a:fillRect/>
          </a:stretch>
        </p:blipFill>
        <p:spPr bwMode="auto">
          <a:xfrm>
            <a:off x="0" y="0"/>
            <a:ext cx="9144635" cy="6858635"/>
          </a:xfrm>
          <a:prstGeom prst="rect">
            <a:avLst/>
          </a:prstGeom>
          <a:noFill/>
          <a:ln w="9525">
            <a:noFill/>
            <a:miter lim="800000"/>
            <a:headEnd/>
            <a:tailEnd/>
          </a:ln>
        </p:spPr>
      </p:pic>
      <p:sp>
        <p:nvSpPr>
          <p:cNvPr id="3" name="AutoShape 3"/>
          <p:cNvSpPr>
            <a:spLocks noChangeArrowheads="1"/>
          </p:cNvSpPr>
          <p:nvPr/>
        </p:nvSpPr>
        <p:spPr bwMode="auto">
          <a:xfrm>
            <a:off x="2857488" y="142852"/>
            <a:ext cx="3500462" cy="785818"/>
          </a:xfrm>
          <a:prstGeom prst="roundRect">
            <a:avLst>
              <a:gd name="adj" fmla="val 16667"/>
            </a:avLst>
          </a:prstGeom>
          <a:solidFill>
            <a:schemeClr val="tx2"/>
          </a:solidFill>
          <a:ln w="9525">
            <a:noFill/>
            <a:round/>
          </a:ln>
          <a:effectLst/>
        </p:spPr>
        <p:txBody>
          <a:bodyPr wrap="none" anchor="ctr"/>
          <a:lstStyle/>
          <a:p>
            <a:pPr algn="ctr"/>
            <a:r>
              <a:rPr lang="en-US" altLang="zh-CN" sz="2400" dirty="0" smtClean="0">
                <a:solidFill>
                  <a:schemeClr val="bg1"/>
                </a:solidFill>
                <a:latin typeface="Broadway" panose="04040905080B02020502" pitchFamily="82" charset="0"/>
              </a:rPr>
              <a:t>Word bank </a:t>
            </a:r>
            <a:r>
              <a:rPr lang="en-US" altLang="zh-CN" sz="2400" dirty="0" smtClean="0">
                <a:solidFill>
                  <a:schemeClr val="bg1"/>
                </a:solidFill>
                <a:latin typeface="Broadway" panose="04040905080B02020502" pitchFamily="82" charset="0"/>
              </a:rPr>
              <a:t>4</a:t>
            </a:r>
            <a:endParaRPr lang="en-US" altLang="zh-CN" sz="2400" dirty="0" smtClean="0">
              <a:solidFill>
                <a:schemeClr val="bg1"/>
              </a:solidFill>
              <a:latin typeface="Broadway" panose="04040905080B02020502" pitchFamily="82" charset="0"/>
            </a:endParaRPr>
          </a:p>
          <a:p>
            <a:pPr algn="ctr"/>
            <a:r>
              <a:rPr lang="en-US" altLang="zh-CN" dirty="0" smtClean="0">
                <a:solidFill>
                  <a:schemeClr val="bg1"/>
                </a:solidFill>
                <a:latin typeface="Broadway" panose="04040905080B02020502" pitchFamily="82" charset="0"/>
              </a:rPr>
              <a:t>Sentence patterns </a:t>
            </a:r>
            <a:endParaRPr lang="en-US" altLang="zh-CN" dirty="0" smtClean="0">
              <a:solidFill>
                <a:schemeClr val="bg1"/>
              </a:solidFill>
              <a:latin typeface="Broadway" panose="04040905080B02020502" pitchFamily="82" charset="0"/>
            </a:endParaRPr>
          </a:p>
        </p:txBody>
      </p:sp>
      <p:grpSp>
        <p:nvGrpSpPr>
          <p:cNvPr id="5" name="组合 4"/>
          <p:cNvGrpSpPr/>
          <p:nvPr/>
        </p:nvGrpSpPr>
        <p:grpSpPr>
          <a:xfrm>
            <a:off x="142875" y="1143000"/>
            <a:ext cx="4420235" cy="3000375"/>
            <a:chOff x="285720" y="4214818"/>
            <a:chExt cx="4286280" cy="3000396"/>
          </a:xfrm>
        </p:grpSpPr>
        <p:sp>
          <p:nvSpPr>
            <p:cNvPr id="6" name="同侧圆角矩形 5"/>
            <p:cNvSpPr/>
            <p:nvPr/>
          </p:nvSpPr>
          <p:spPr>
            <a:xfrm>
              <a:off x="357158" y="4214818"/>
              <a:ext cx="4214842" cy="3000396"/>
            </a:xfrm>
            <a:prstGeom prst="round2SameRect">
              <a:avLst/>
            </a:prstGeom>
            <a:noFill/>
            <a:ln w="1905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endParaRPr lang="zh-CN" altLang="en-US" sz="2000" dirty="0">
                <a:solidFill>
                  <a:schemeClr val="tx1"/>
                </a:solidFill>
                <a:latin typeface="Times New Roman" panose="02020603050405020304" pitchFamily="18" charset="0"/>
                <a:cs typeface="Times New Roman" panose="02020603050405020304" pitchFamily="18" charset="0"/>
              </a:endParaRPr>
            </a:p>
          </p:txBody>
        </p:sp>
        <p:sp>
          <p:nvSpPr>
            <p:cNvPr id="7" name="内容占位符 2"/>
            <p:cNvSpPr txBox="1"/>
            <p:nvPr/>
          </p:nvSpPr>
          <p:spPr>
            <a:xfrm>
              <a:off x="285720" y="4214818"/>
              <a:ext cx="4205207" cy="2500630"/>
            </a:xfrm>
            <a:prstGeom prst="rect">
              <a:avLst/>
            </a:prstGeom>
          </p:spPr>
          <p:txBody>
            <a:bodyPr vert="horz" rtlCol="0">
              <a:noAutofit/>
            </a:bodyPr>
            <a:lstStyle/>
            <a:p>
              <a:pPr marL="342900" indent="-342900" algn="ctr">
                <a:lnSpc>
                  <a:spcPct val="110000"/>
                </a:lnSpc>
                <a:spcBef>
                  <a:spcPct val="20000"/>
                </a:spcBef>
                <a:buClr>
                  <a:schemeClr val="tx2"/>
                </a:buClr>
                <a:buSzPct val="60000"/>
                <a:defRPr/>
              </a:pPr>
              <a:endParaRPr kumimoji="0" lang="en-US" altLang="zh-CN" sz="2000" b="1" i="0" u="none" strike="noStrike" kern="1200" cap="none" spc="0" normalizeH="0" noProof="0" dirty="0" smtClean="0">
                <a:ln>
                  <a:noFill/>
                </a:ln>
                <a:solidFill>
                  <a:schemeClr val="tx1"/>
                </a:solidFill>
                <a:effectLst/>
                <a:uLnTx/>
                <a:uFillTx/>
                <a:latin typeface="Garamond" panose="02020404030301010803" pitchFamily="18" charset="0"/>
                <a:ea typeface="Meiryo" panose="020B0604030504040204" pitchFamily="34" charset="-128"/>
                <a:cs typeface="Traditional Arabic" panose="02020603050405020304" pitchFamily="18" charset="-78"/>
              </a:endParaRPr>
            </a:p>
            <a:p>
              <a:pPr marL="342900" lvl="0" indent="-342900" algn="l">
                <a:lnSpc>
                  <a:spcPct val="110000"/>
                </a:lnSpc>
                <a:spcBef>
                  <a:spcPct val="20000"/>
                </a:spcBef>
                <a:buClr>
                  <a:schemeClr val="tx2"/>
                </a:buClr>
                <a:buSzPct val="60000"/>
                <a:buFont typeface="Wingdings" panose="05000000000000000000" pitchFamily="2" charset="2"/>
                <a:buChar char="u"/>
                <a:defRPr/>
              </a:pPr>
              <a:r>
                <a:rPr lang="en-US" altLang="zh-CN" sz="2000" dirty="0" smtClean="0">
                  <a:latin typeface="Traditional Arabic" panose="02020603050405020304" pitchFamily="18" charset="-78"/>
                  <a:ea typeface="Meiryo" panose="020B0604030504040204" pitchFamily="34" charset="-128"/>
                  <a:cs typeface="Traditional Arabic" panose="02020603050405020304" pitchFamily="18" charset="-78"/>
                </a:rPr>
                <a:t>I know you have trouble in ... after reading your letter. I am writing to give you some  suggestions/offer you some advice. </a:t>
              </a:r>
              <a:endParaRPr lang="en-US" altLang="zh-CN" sz="2000" dirty="0" smtClean="0">
                <a:latin typeface="Traditional Arabic" panose="02020603050405020304" pitchFamily="18" charset="-78"/>
                <a:ea typeface="Meiryo" panose="020B0604030504040204" pitchFamily="34" charset="-128"/>
                <a:cs typeface="Traditional Arabic" panose="02020603050405020304" pitchFamily="18" charset="-78"/>
              </a:endParaRPr>
            </a:p>
            <a:p>
              <a:pPr marL="342900" lvl="0" indent="-342900" algn="l">
                <a:lnSpc>
                  <a:spcPct val="110000"/>
                </a:lnSpc>
                <a:spcBef>
                  <a:spcPct val="20000"/>
                </a:spcBef>
                <a:buClr>
                  <a:schemeClr val="tx2"/>
                </a:buClr>
                <a:buSzPct val="60000"/>
                <a:buFont typeface="Wingdings" panose="05000000000000000000" pitchFamily="2" charset="2"/>
                <a:buChar char="u"/>
                <a:defRPr/>
              </a:pPr>
              <a:r>
                <a:rPr lang="en-US" altLang="zh-CN" sz="2000" dirty="0" smtClean="0">
                  <a:latin typeface="Traditional Arabic" panose="02020603050405020304" pitchFamily="18" charset="-78"/>
                  <a:ea typeface="Meiryo" panose="020B0604030504040204" pitchFamily="34" charset="-128"/>
                  <a:cs typeface="Traditional Arabic" panose="02020603050405020304" pitchFamily="18" charset="-78"/>
                </a:rPr>
                <a:t>You’ve asked me for advice with regard to/regarding ... and I’ll try to make some useful suggestions here. </a:t>
              </a:r>
              <a:endParaRPr lang="en-US" altLang="zh-CN" sz="2000" dirty="0" smtClean="0">
                <a:latin typeface="Traditional Arabic" panose="02020603050405020304" pitchFamily="18" charset="-78"/>
                <a:ea typeface="Meiryo" panose="020B0604030504040204" pitchFamily="34" charset="-128"/>
                <a:cs typeface="Traditional Arabic" panose="02020603050405020304" pitchFamily="18" charset="-78"/>
              </a:endParaRPr>
            </a:p>
          </p:txBody>
        </p:sp>
      </p:grpSp>
      <p:grpSp>
        <p:nvGrpSpPr>
          <p:cNvPr id="8" name="组合 7"/>
          <p:cNvGrpSpPr/>
          <p:nvPr/>
        </p:nvGrpSpPr>
        <p:grpSpPr>
          <a:xfrm>
            <a:off x="4853940" y="1453515"/>
            <a:ext cx="4004311" cy="2689860"/>
            <a:chOff x="357158" y="4130967"/>
            <a:chExt cx="4214842" cy="3084247"/>
          </a:xfrm>
        </p:grpSpPr>
        <p:sp>
          <p:nvSpPr>
            <p:cNvPr id="9" name="同侧圆角矩形 8"/>
            <p:cNvSpPr/>
            <p:nvPr/>
          </p:nvSpPr>
          <p:spPr>
            <a:xfrm>
              <a:off x="357158" y="4214818"/>
              <a:ext cx="4214842" cy="3000396"/>
            </a:xfrm>
            <a:prstGeom prst="round2SameRect">
              <a:avLst/>
            </a:prstGeom>
            <a:noFill/>
            <a:ln w="1905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endParaRPr lang="zh-CN" altLang="en-US" sz="2000" dirty="0">
                <a:solidFill>
                  <a:schemeClr val="tx1"/>
                </a:solidFill>
                <a:latin typeface="Times New Roman" panose="02020603050405020304" pitchFamily="18" charset="0"/>
                <a:cs typeface="Times New Roman" panose="02020603050405020304" pitchFamily="18" charset="0"/>
              </a:endParaRPr>
            </a:p>
          </p:txBody>
        </p:sp>
        <p:sp>
          <p:nvSpPr>
            <p:cNvPr id="10" name="内容占位符 2"/>
            <p:cNvSpPr txBox="1"/>
            <p:nvPr/>
          </p:nvSpPr>
          <p:spPr>
            <a:xfrm>
              <a:off x="357158" y="4130967"/>
              <a:ext cx="4080495" cy="2353231"/>
            </a:xfrm>
            <a:prstGeom prst="rect">
              <a:avLst/>
            </a:prstGeom>
          </p:spPr>
          <p:txBody>
            <a:bodyPr vert="horz" rtlCol="0">
              <a:noAutofit/>
            </a:bodyPr>
            <a:lstStyle/>
            <a:p>
              <a:pPr marL="342900" indent="-342900" algn="ctr">
                <a:lnSpc>
                  <a:spcPct val="110000"/>
                </a:lnSpc>
                <a:spcBef>
                  <a:spcPct val="20000"/>
                </a:spcBef>
                <a:buClr>
                  <a:schemeClr val="tx2"/>
                </a:buClr>
                <a:buSzPct val="60000"/>
                <a:defRPr/>
              </a:pPr>
              <a:endParaRPr kumimoji="0" lang="en-US" altLang="zh-CN" sz="2000" b="1" i="0" u="none" strike="noStrike" kern="1200" cap="none" spc="0" normalizeH="0" noProof="0" dirty="0" smtClean="0">
                <a:ln>
                  <a:noFill/>
                </a:ln>
                <a:solidFill>
                  <a:schemeClr val="tx1"/>
                </a:solidFill>
                <a:effectLst/>
                <a:uLnTx/>
                <a:uFillTx/>
                <a:latin typeface="Garamond" panose="02020404030301010803" pitchFamily="18" charset="0"/>
                <a:ea typeface="Meiryo" panose="020B0604030504040204" pitchFamily="34" charset="-128"/>
                <a:cs typeface="Traditional Arabic" panose="02020603050405020304" pitchFamily="18" charset="-78"/>
              </a:endParaRPr>
            </a:p>
            <a:p>
              <a:pPr marL="342900" lvl="0" indent="-342900" algn="l">
                <a:lnSpc>
                  <a:spcPct val="110000"/>
                </a:lnSpc>
                <a:spcBef>
                  <a:spcPct val="20000"/>
                </a:spcBef>
                <a:buClr>
                  <a:schemeClr val="tx2"/>
                </a:buClr>
                <a:buSzPct val="60000"/>
                <a:buFont typeface="Wingdings" panose="05000000000000000000" pitchFamily="2" charset="2"/>
                <a:buChar char="u"/>
                <a:defRPr/>
              </a:pPr>
              <a:r>
                <a:rPr lang="en-US" altLang="zh-CN" sz="2000" dirty="0" smtClean="0">
                  <a:latin typeface="Traditional Arabic" panose="02020603050405020304" pitchFamily="18" charset="-78"/>
                  <a:ea typeface="Meiryo" panose="020B0604030504040204" pitchFamily="34" charset="-128"/>
                  <a:cs typeface="Traditional Arabic" panose="02020603050405020304" pitchFamily="18" charset="-78"/>
                </a:rPr>
                <a:t>The following are my suggestions. / My suggestions are as follows.</a:t>
              </a:r>
              <a:endParaRPr lang="en-US" altLang="zh-CN" sz="2000" dirty="0" smtClean="0">
                <a:latin typeface="Traditional Arabic" panose="02020603050405020304" pitchFamily="18" charset="-78"/>
                <a:ea typeface="Meiryo" panose="020B0604030504040204" pitchFamily="34" charset="-128"/>
                <a:cs typeface="Traditional Arabic" panose="02020603050405020304" pitchFamily="18" charset="-78"/>
              </a:endParaRPr>
            </a:p>
            <a:p>
              <a:pPr marL="342900" lvl="0" indent="-342900" algn="l">
                <a:lnSpc>
                  <a:spcPct val="110000"/>
                </a:lnSpc>
                <a:spcBef>
                  <a:spcPct val="20000"/>
                </a:spcBef>
                <a:buClr>
                  <a:schemeClr val="tx2"/>
                </a:buClr>
                <a:buSzPct val="60000"/>
                <a:buFont typeface="Wingdings" panose="05000000000000000000" pitchFamily="2" charset="2"/>
                <a:buChar char="u"/>
                <a:defRPr/>
              </a:pPr>
              <a:r>
                <a:rPr lang="en-US" altLang="zh-CN" sz="2000" dirty="0" smtClean="0">
                  <a:latin typeface="Traditional Arabic" panose="02020603050405020304" pitchFamily="18" charset="-78"/>
                  <a:ea typeface="Meiryo" panose="020B0604030504040204" pitchFamily="34" charset="-128"/>
                  <a:cs typeface="Traditional Arabic" panose="02020603050405020304" pitchFamily="18" charset="-78"/>
                </a:rPr>
                <a:t>In my opinion/Personally/As far as I’m concerned, it would be wise to take the following action.</a:t>
              </a:r>
              <a:endParaRPr lang="en-US" altLang="zh-CN" sz="2000" dirty="0" smtClean="0">
                <a:latin typeface="Traditional Arabic" panose="02020603050405020304" pitchFamily="18" charset="-78"/>
                <a:ea typeface="Meiryo" panose="020B0604030504040204" pitchFamily="34" charset="-128"/>
                <a:cs typeface="Traditional Arabic" panose="02020603050405020304" pitchFamily="18" charset="-78"/>
              </a:endParaRPr>
            </a:p>
          </p:txBody>
        </p:sp>
      </p:grpSp>
      <p:grpSp>
        <p:nvGrpSpPr>
          <p:cNvPr id="14" name="组合 13"/>
          <p:cNvGrpSpPr/>
          <p:nvPr/>
        </p:nvGrpSpPr>
        <p:grpSpPr>
          <a:xfrm rot="873025">
            <a:off x="510752" y="4445289"/>
            <a:ext cx="5877579" cy="2168112"/>
            <a:chOff x="5784870" y="5418061"/>
            <a:chExt cx="2441440" cy="1379776"/>
          </a:xfrm>
        </p:grpSpPr>
        <p:sp>
          <p:nvSpPr>
            <p:cNvPr id="15" name="矩形 14"/>
            <p:cNvSpPr/>
            <p:nvPr/>
          </p:nvSpPr>
          <p:spPr>
            <a:xfrm rot="20615458">
              <a:off x="5918323" y="5464738"/>
              <a:ext cx="2307987" cy="1333099"/>
            </a:xfrm>
            <a:prstGeom prst="rect">
              <a:avLst/>
            </a:prstGeom>
            <a:noFill/>
            <a:ln w="1270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600" b="1" i="0" u="none" strike="noStrike" kern="0" cap="none" spc="0" normalizeH="0" baseline="0" noProof="0" dirty="0">
                <a:ln>
                  <a:noFill/>
                </a:ln>
                <a:effectLst>
                  <a:outerShdw blurRad="38100" dist="38100" dir="2700000" algn="tl">
                    <a:srgbClr val="000000">
                      <a:alpha val="43137"/>
                    </a:srgbClr>
                  </a:outerShdw>
                </a:effectLst>
                <a:uLnTx/>
                <a:uFillTx/>
                <a:latin typeface="Tempus Sans ITC" panose="04020404030D07020202" pitchFamily="82" charset="0"/>
              </a:endParaRPr>
            </a:p>
          </p:txBody>
        </p:sp>
        <p:sp>
          <p:nvSpPr>
            <p:cNvPr id="16" name="矩形 15"/>
            <p:cNvSpPr/>
            <p:nvPr/>
          </p:nvSpPr>
          <p:spPr>
            <a:xfrm rot="20615458">
              <a:off x="5784870" y="5418061"/>
              <a:ext cx="2278014" cy="1293527"/>
            </a:xfrm>
            <a:prstGeom prst="rect">
              <a:avLst/>
            </a:prstGeom>
            <a:noFill/>
            <a:ln w="12700" cap="flat" cmpd="sng" algn="ctr">
              <a:solidFill>
                <a:srgbClr val="C00000"/>
              </a:solidFill>
              <a:prstDash val="solid"/>
              <a:miter lim="800000"/>
            </a:ln>
            <a:effectLst/>
            <a:extLst>
              <a:ext uri="{909E8E84-426E-40DD-AFC4-6F175D3DCCD1}">
                <a14:hiddenFill xmlns:a14="http://schemas.microsoft.com/office/drawing/2010/main">
                  <a:solidFill>
                    <a:schemeClr val="accent1">
                      <a:lumMod val="60000"/>
                      <a:lumOff val="40000"/>
                    </a:schemeClr>
                  </a:solidFill>
                </a14:hiddenFill>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等线" panose="02010600030101010101" charset="-122"/>
                <a:cs typeface="+mn-cs"/>
              </a:endParaRPr>
            </a:p>
          </p:txBody>
        </p:sp>
      </p:grpSp>
      <p:sp>
        <p:nvSpPr>
          <p:cNvPr id="17" name="内容占位符 2"/>
          <p:cNvSpPr txBox="1"/>
          <p:nvPr/>
        </p:nvSpPr>
        <p:spPr>
          <a:xfrm>
            <a:off x="785163" y="4220535"/>
            <a:ext cx="5268938" cy="2024076"/>
          </a:xfrm>
          <a:prstGeom prst="rect">
            <a:avLst/>
          </a:prstGeom>
          <a:ln w="0">
            <a:noFill/>
          </a:ln>
        </p:spPr>
        <p:txBody>
          <a:bodyPr vert="horz" rtlCol="0">
            <a:noAutofit/>
          </a:bodyPr>
          <a:lstStyle/>
          <a:p>
            <a:pPr marL="342900" indent="-342900" algn="ctr">
              <a:lnSpc>
                <a:spcPct val="110000"/>
              </a:lnSpc>
              <a:spcBef>
                <a:spcPct val="20000"/>
              </a:spcBef>
              <a:buClr>
                <a:schemeClr val="tx2"/>
              </a:buClr>
              <a:buSzPct val="60000"/>
              <a:defRPr/>
            </a:pPr>
            <a:endParaRPr kumimoji="0" lang="en-US" altLang="zh-CN" sz="2000" b="1" i="0" u="none" strike="noStrike" kern="1200" cap="none" spc="0" normalizeH="0" noProof="0" dirty="0" smtClean="0">
              <a:ln>
                <a:noFill/>
              </a:ln>
              <a:solidFill>
                <a:schemeClr val="tx1"/>
              </a:solidFill>
              <a:effectLst/>
              <a:uLnTx/>
              <a:uFillTx/>
              <a:latin typeface="Garamond" panose="02020404030301010803" pitchFamily="18" charset="0"/>
              <a:ea typeface="Meiryo" panose="020B0604030504040204" pitchFamily="34" charset="-128"/>
              <a:cs typeface="Traditional Arabic" panose="02020603050405020304" pitchFamily="18" charset="-78"/>
            </a:endParaRPr>
          </a:p>
          <a:p>
            <a:pPr marL="342900" lvl="0" indent="-342900" algn="l">
              <a:lnSpc>
                <a:spcPct val="110000"/>
              </a:lnSpc>
              <a:spcBef>
                <a:spcPct val="20000"/>
              </a:spcBef>
              <a:buClr>
                <a:schemeClr val="tx2"/>
              </a:buClr>
              <a:buSzPct val="60000"/>
              <a:buFont typeface="Wingdings" panose="05000000000000000000" pitchFamily="2" charset="2"/>
              <a:buChar char="u"/>
              <a:defRPr/>
            </a:pPr>
            <a:r>
              <a:rPr lang="en-US" altLang="zh-CN" sz="2000" dirty="0" smtClean="0">
                <a:latin typeface="Traditional Arabic" panose="02020603050405020304" pitchFamily="18" charset="-78"/>
                <a:ea typeface="Meiryo" panose="020B0604030504040204" pitchFamily="34" charset="-128"/>
                <a:cs typeface="Traditional Arabic" panose="02020603050405020304" pitchFamily="18" charset="-78"/>
              </a:rPr>
              <a:t>I hope you will find these suggestions helpful. / I hope my suggestions will be of benefit to you.</a:t>
            </a:r>
            <a:endParaRPr lang="en-US" altLang="zh-CN" sz="2000" dirty="0" smtClean="0">
              <a:latin typeface="Traditional Arabic" panose="02020603050405020304" pitchFamily="18" charset="-78"/>
              <a:ea typeface="Meiryo" panose="020B0604030504040204" pitchFamily="34" charset="-128"/>
              <a:cs typeface="Traditional Arabic" panose="02020603050405020304" pitchFamily="18" charset="-78"/>
            </a:endParaRPr>
          </a:p>
          <a:p>
            <a:pPr marL="342900" lvl="0" indent="-342900" algn="l">
              <a:lnSpc>
                <a:spcPct val="110000"/>
              </a:lnSpc>
              <a:spcBef>
                <a:spcPct val="20000"/>
              </a:spcBef>
              <a:buClr>
                <a:schemeClr val="tx2"/>
              </a:buClr>
              <a:buSzPct val="60000"/>
              <a:buFont typeface="Wingdings" panose="05000000000000000000" pitchFamily="2" charset="2"/>
              <a:buChar char="u"/>
              <a:defRPr/>
            </a:pPr>
            <a:r>
              <a:rPr lang="en-US" altLang="zh-CN" sz="2000" dirty="0" smtClean="0">
                <a:latin typeface="Traditional Arabic" panose="02020603050405020304" pitchFamily="18" charset="-78"/>
                <a:ea typeface="Meiryo" panose="020B0604030504040204" pitchFamily="34" charset="-128"/>
                <a:cs typeface="Traditional Arabic" panose="02020603050405020304" pitchFamily="18" charset="-78"/>
              </a:rPr>
              <a:t> I believe you will take my advice into account/consideration seriously.</a:t>
            </a:r>
            <a:endParaRPr lang="en-US" altLang="zh-CN" sz="2000" dirty="0" smtClean="0">
              <a:latin typeface="Traditional Arabic" panose="02020603050405020304" pitchFamily="18" charset="-78"/>
              <a:ea typeface="Meiryo" panose="020B0604030504040204" pitchFamily="34" charset="-128"/>
              <a:cs typeface="Traditional Arabic" panose="02020603050405020304" pitchFamily="18" charset="-78"/>
            </a:endParaRPr>
          </a:p>
        </p:txBody>
      </p:sp>
      <p:pic>
        <p:nvPicPr>
          <p:cNvPr id="17409" name="Picture 2" descr="C:\Users\hp\Desktop\PPT-2.jpg"/>
          <p:cNvPicPr>
            <a:picLocks noChangeAspect="1" noChangeArrowheads="1"/>
          </p:cNvPicPr>
          <p:nvPr>
            <p:ph idx="1"/>
          </p:nvPr>
        </p:nvPicPr>
        <p:blipFill>
          <a:blip r:embed="rId1"/>
          <a:srcRect/>
          <a:stretch>
            <a:fillRect/>
          </a:stretch>
        </p:blipFill>
        <p:spPr bwMode="auto">
          <a:xfrm>
            <a:off x="0" y="0"/>
            <a:ext cx="0" cy="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C:\Users\hp\Desktop\PPT-2.jpg"/>
          <p:cNvPicPr>
            <a:picLocks noChangeAspect="1" noChangeArrowheads="1"/>
          </p:cNvPicPr>
          <p:nvPr/>
        </p:nvPicPr>
        <p:blipFill>
          <a:blip r:embed="rId1"/>
          <a:srcRect/>
          <a:stretch>
            <a:fillRect/>
          </a:stretch>
        </p:blipFill>
        <p:spPr bwMode="auto">
          <a:xfrm>
            <a:off x="0" y="0"/>
            <a:ext cx="9144635" cy="6858635"/>
          </a:xfrm>
          <a:prstGeom prst="rect">
            <a:avLst/>
          </a:prstGeom>
          <a:noFill/>
          <a:ln w="9525">
            <a:noFill/>
            <a:miter lim="800000"/>
            <a:headEnd/>
            <a:tailEnd/>
          </a:ln>
        </p:spPr>
      </p:pic>
      <p:sp>
        <p:nvSpPr>
          <p:cNvPr id="3" name="AutoShape 3"/>
          <p:cNvSpPr>
            <a:spLocks noChangeArrowheads="1"/>
          </p:cNvSpPr>
          <p:nvPr/>
        </p:nvSpPr>
        <p:spPr bwMode="auto">
          <a:xfrm>
            <a:off x="2048510" y="382905"/>
            <a:ext cx="4958080" cy="786130"/>
          </a:xfrm>
          <a:prstGeom prst="roundRect">
            <a:avLst>
              <a:gd name="adj" fmla="val 16667"/>
            </a:avLst>
          </a:prstGeom>
          <a:solidFill>
            <a:schemeClr val="tx2"/>
          </a:solidFill>
          <a:ln w="9525">
            <a:noFill/>
            <a:round/>
          </a:ln>
          <a:effectLst/>
        </p:spPr>
        <p:txBody>
          <a:bodyPr wrap="none" anchor="ctr"/>
          <a:p>
            <a:pPr algn="ctr"/>
            <a:r>
              <a:rPr lang="en-US" altLang="zh-CN" sz="2400" dirty="0" smtClean="0">
                <a:solidFill>
                  <a:schemeClr val="bg1"/>
                </a:solidFill>
                <a:latin typeface="Broadway" panose="04040905080B02020502" pitchFamily="82" charset="0"/>
              </a:rPr>
              <a:t>Word bank 5</a:t>
            </a:r>
            <a:endParaRPr lang="en-US" altLang="zh-CN" sz="2400" dirty="0" smtClean="0">
              <a:solidFill>
                <a:schemeClr val="bg1"/>
              </a:solidFill>
              <a:latin typeface="Broadway" panose="04040905080B02020502" pitchFamily="82" charset="0"/>
            </a:endParaRPr>
          </a:p>
          <a:p>
            <a:pPr algn="ctr"/>
            <a:r>
              <a:rPr lang="en-US" altLang="zh-CN" dirty="0" smtClean="0">
                <a:solidFill>
                  <a:schemeClr val="bg1"/>
                </a:solidFill>
                <a:latin typeface="Broadway" panose="04040905080B02020502" pitchFamily="82" charset="0"/>
              </a:rPr>
              <a:t>Linking words for enumerating ideas</a:t>
            </a:r>
            <a:endParaRPr lang="en-US" altLang="zh-CN" dirty="0" smtClean="0">
              <a:solidFill>
                <a:schemeClr val="bg1"/>
              </a:solidFill>
              <a:latin typeface="Broadway" panose="04040905080B02020502" pitchFamily="82" charset="0"/>
            </a:endParaRPr>
          </a:p>
        </p:txBody>
      </p:sp>
      <p:sp>
        <p:nvSpPr>
          <p:cNvPr id="5" name="流程图: 可选过程 4"/>
          <p:cNvSpPr/>
          <p:nvPr/>
        </p:nvSpPr>
        <p:spPr>
          <a:xfrm>
            <a:off x="647700" y="1590040"/>
            <a:ext cx="7200265" cy="1007745"/>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1532255" y="1678940"/>
            <a:ext cx="6391910" cy="829945"/>
          </a:xfrm>
          <a:prstGeom prst="rect">
            <a:avLst/>
          </a:prstGeom>
          <a:noFill/>
        </p:spPr>
        <p:txBody>
          <a:bodyPr wrap="square" rtlCol="0">
            <a:spAutoFit/>
          </a:bodyPr>
          <a:p>
            <a:pPr algn="l"/>
            <a:r>
              <a:rPr lang="zh-CN" altLang="en-US" sz="2400">
                <a:latin typeface="Times New Roman" panose="02020603050405020304" pitchFamily="18" charset="0"/>
                <a:cs typeface="Times New Roman" panose="02020603050405020304" pitchFamily="18" charset="0"/>
              </a:rPr>
              <a:t>firstly, first of all, to begin with, in the first place,  for one thing</a:t>
            </a:r>
            <a:endParaRPr lang="zh-CN" altLang="en-US" sz="2400">
              <a:latin typeface="Times New Roman" panose="02020603050405020304" pitchFamily="18" charset="0"/>
              <a:cs typeface="Times New Roman" panose="02020603050405020304" pitchFamily="18" charset="0"/>
            </a:endParaRPr>
          </a:p>
        </p:txBody>
      </p:sp>
      <p:sp>
        <p:nvSpPr>
          <p:cNvPr id="12" name="文本框 11"/>
          <p:cNvSpPr txBox="1"/>
          <p:nvPr/>
        </p:nvSpPr>
        <p:spPr>
          <a:xfrm>
            <a:off x="840105" y="1752600"/>
            <a:ext cx="607060" cy="681990"/>
          </a:xfrm>
          <a:prstGeom prst="rect">
            <a:avLst/>
          </a:prstGeom>
          <a:noFill/>
        </p:spPr>
        <p:txBody>
          <a:bodyPr wrap="square" rtlCol="0">
            <a:spAutoFit/>
          </a:bodyPr>
          <a:p>
            <a:pPr algn="ctr">
              <a:lnSpc>
                <a:spcPct val="120000"/>
              </a:lnSpc>
            </a:pPr>
            <a:r>
              <a:rPr lang="zh-CN" altLang="en-US" sz="3200">
                <a:latin typeface="Times New Roman" panose="02020603050405020304" pitchFamily="18" charset="0"/>
                <a:cs typeface="Times New Roman" panose="02020603050405020304" pitchFamily="18" charset="0"/>
                <a:sym typeface="+mn-ea"/>
              </a:rPr>
              <a:t>①</a:t>
            </a:r>
            <a:r>
              <a:rPr lang="zh-CN" altLang="en-US">
                <a:latin typeface="Times New Roman" panose="02020603050405020304" pitchFamily="18" charset="0"/>
                <a:cs typeface="Times New Roman" panose="02020603050405020304" pitchFamily="18" charset="0"/>
                <a:sym typeface="+mn-ea"/>
              </a:rPr>
              <a:t>  </a:t>
            </a:r>
            <a:endParaRPr lang="zh-CN" altLang="en-US"/>
          </a:p>
        </p:txBody>
      </p:sp>
      <p:sp>
        <p:nvSpPr>
          <p:cNvPr id="14" name="流程图: 可选过程 13"/>
          <p:cNvSpPr/>
          <p:nvPr/>
        </p:nvSpPr>
        <p:spPr>
          <a:xfrm>
            <a:off x="647700" y="2988945"/>
            <a:ext cx="7200265" cy="1503680"/>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文本框 14"/>
          <p:cNvSpPr txBox="1"/>
          <p:nvPr/>
        </p:nvSpPr>
        <p:spPr>
          <a:xfrm>
            <a:off x="1532255" y="3077845"/>
            <a:ext cx="6391910" cy="1198880"/>
          </a:xfrm>
          <a:prstGeom prst="rect">
            <a:avLst/>
          </a:prstGeom>
          <a:noFill/>
        </p:spPr>
        <p:txBody>
          <a:bodyPr wrap="square" rtlCol="0">
            <a:spAutoFit/>
          </a:bodyPr>
          <a:p>
            <a:pPr algn="l"/>
            <a:r>
              <a:rPr lang="zh-CN" altLang="en-US" sz="2400">
                <a:latin typeface="Times New Roman" panose="02020603050405020304" pitchFamily="18" charset="0"/>
                <a:cs typeface="Times New Roman" panose="02020603050405020304" pitchFamily="18" charset="0"/>
              </a:rPr>
              <a:t>secondly, moreover, furthermore, additionally, in addition, what</a:t>
            </a:r>
            <a:r>
              <a:rPr lang="en-US" altLang="zh-CN" sz="2400" dirty="0" smtClean="0">
                <a:latin typeface="Times New Roman" panose="02020603050405020304" pitchFamily="18" charset="0"/>
                <a:cs typeface="Times New Roman" panose="02020603050405020304" pitchFamily="18" charset="0"/>
                <a:sym typeface="+mn-ea"/>
              </a:rPr>
              <a:t>’</a:t>
            </a:r>
            <a:r>
              <a:rPr lang="zh-CN" altLang="en-US" sz="2400">
                <a:latin typeface="Times New Roman" panose="02020603050405020304" pitchFamily="18" charset="0"/>
                <a:cs typeface="Times New Roman" panose="02020603050405020304" pitchFamily="18" charset="0"/>
              </a:rPr>
              <a:t>s more, for another thing, worse still, to make things even worse</a:t>
            </a:r>
            <a:endParaRPr lang="zh-CN" altLang="en-US" sz="2400">
              <a:latin typeface="Times New Roman" panose="02020603050405020304" pitchFamily="18" charset="0"/>
              <a:cs typeface="Times New Roman" panose="02020603050405020304" pitchFamily="18" charset="0"/>
            </a:endParaRPr>
          </a:p>
        </p:txBody>
      </p:sp>
      <p:sp>
        <p:nvSpPr>
          <p:cNvPr id="16" name="文本框 15"/>
          <p:cNvSpPr txBox="1"/>
          <p:nvPr/>
        </p:nvSpPr>
        <p:spPr>
          <a:xfrm>
            <a:off x="840105" y="3151505"/>
            <a:ext cx="607060" cy="681990"/>
          </a:xfrm>
          <a:prstGeom prst="rect">
            <a:avLst/>
          </a:prstGeom>
          <a:noFill/>
        </p:spPr>
        <p:txBody>
          <a:bodyPr wrap="square" rtlCol="0">
            <a:spAutoFit/>
          </a:bodyPr>
          <a:p>
            <a:pPr algn="ctr">
              <a:lnSpc>
                <a:spcPct val="120000"/>
              </a:lnSpc>
            </a:pPr>
            <a:r>
              <a:rPr lang="zh-CN" altLang="en-US" sz="3200">
                <a:latin typeface="Times New Roman" panose="02020603050405020304" pitchFamily="18" charset="0"/>
                <a:cs typeface="Times New Roman" panose="02020603050405020304" pitchFamily="18" charset="0"/>
                <a:sym typeface="+mn-ea"/>
              </a:rPr>
              <a:t>②</a:t>
            </a:r>
            <a:r>
              <a:rPr lang="zh-CN" altLang="en-US">
                <a:latin typeface="Times New Roman" panose="02020603050405020304" pitchFamily="18" charset="0"/>
                <a:cs typeface="Times New Roman" panose="02020603050405020304" pitchFamily="18" charset="0"/>
                <a:sym typeface="+mn-ea"/>
              </a:rPr>
              <a:t>  </a:t>
            </a:r>
            <a:endParaRPr lang="zh-CN" altLang="en-US"/>
          </a:p>
        </p:txBody>
      </p:sp>
      <p:sp>
        <p:nvSpPr>
          <p:cNvPr id="17" name="流程图: 可选过程 16"/>
          <p:cNvSpPr/>
          <p:nvPr/>
        </p:nvSpPr>
        <p:spPr>
          <a:xfrm>
            <a:off x="647700" y="4809490"/>
            <a:ext cx="7200265" cy="843915"/>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文本框 18"/>
          <p:cNvSpPr txBox="1"/>
          <p:nvPr/>
        </p:nvSpPr>
        <p:spPr>
          <a:xfrm>
            <a:off x="1532255" y="4972050"/>
            <a:ext cx="6391910" cy="460375"/>
          </a:xfrm>
          <a:prstGeom prst="rect">
            <a:avLst/>
          </a:prstGeom>
          <a:noFill/>
        </p:spPr>
        <p:txBody>
          <a:bodyPr wrap="square" rtlCol="0">
            <a:spAutoFit/>
          </a:bodyPr>
          <a:p>
            <a:pPr algn="l"/>
            <a:r>
              <a:rPr lang="zh-CN" altLang="en-US" sz="2400">
                <a:latin typeface="Times New Roman" panose="02020603050405020304" pitchFamily="18" charset="0"/>
                <a:cs typeface="Times New Roman" panose="02020603050405020304" pitchFamily="18" charset="0"/>
              </a:rPr>
              <a:t>finally, at last, in the end, last but not the least</a:t>
            </a:r>
            <a:endParaRPr lang="zh-CN" altLang="en-US" sz="2400">
              <a:latin typeface="Times New Roman" panose="02020603050405020304" pitchFamily="18" charset="0"/>
              <a:cs typeface="Times New Roman" panose="02020603050405020304" pitchFamily="18" charset="0"/>
            </a:endParaRPr>
          </a:p>
        </p:txBody>
      </p:sp>
      <p:sp>
        <p:nvSpPr>
          <p:cNvPr id="20" name="文本框 19"/>
          <p:cNvSpPr txBox="1"/>
          <p:nvPr/>
        </p:nvSpPr>
        <p:spPr>
          <a:xfrm>
            <a:off x="840105" y="4809490"/>
            <a:ext cx="607060" cy="681990"/>
          </a:xfrm>
          <a:prstGeom prst="rect">
            <a:avLst/>
          </a:prstGeom>
          <a:noFill/>
        </p:spPr>
        <p:txBody>
          <a:bodyPr wrap="square" rtlCol="0">
            <a:spAutoFit/>
          </a:bodyPr>
          <a:p>
            <a:pPr algn="ctr">
              <a:lnSpc>
                <a:spcPct val="120000"/>
              </a:lnSpc>
            </a:pPr>
            <a:r>
              <a:rPr lang="zh-CN" altLang="en-US" sz="3200">
                <a:latin typeface="Times New Roman" panose="02020603050405020304" pitchFamily="18" charset="0"/>
                <a:cs typeface="Times New Roman" panose="02020603050405020304" pitchFamily="18" charset="0"/>
                <a:sym typeface="+mn-ea"/>
              </a:rPr>
              <a:t>③</a:t>
            </a:r>
            <a:r>
              <a:rPr lang="zh-CN" altLang="en-US">
                <a:latin typeface="Times New Roman" panose="02020603050405020304" pitchFamily="18" charset="0"/>
                <a:cs typeface="Times New Roman" panose="02020603050405020304" pitchFamily="18" charset="0"/>
                <a:sym typeface="+mn-ea"/>
              </a:rPr>
              <a:t>  </a:t>
            </a:r>
            <a:endParaRPr lang="zh-CN"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C:\Users\hp\Desktop\PPT-2.jpg"/>
          <p:cNvPicPr>
            <a:picLocks noChangeAspect="1" noChangeArrowheads="1"/>
          </p:cNvPicPr>
          <p:nvPr/>
        </p:nvPicPr>
        <p:blipFill>
          <a:blip r:embed="rId1"/>
          <a:srcRect/>
          <a:stretch>
            <a:fillRect/>
          </a:stretch>
        </p:blipFill>
        <p:spPr bwMode="auto">
          <a:xfrm>
            <a:off x="0" y="0"/>
            <a:ext cx="9144635" cy="6858635"/>
          </a:xfrm>
          <a:prstGeom prst="rect">
            <a:avLst/>
          </a:prstGeom>
          <a:noFill/>
          <a:ln w="9525">
            <a:noFill/>
            <a:miter lim="800000"/>
            <a:headEnd/>
            <a:tailEnd/>
          </a:ln>
        </p:spPr>
      </p:pic>
      <p:sp>
        <p:nvSpPr>
          <p:cNvPr id="12" name="同侧圆角矩形 11"/>
          <p:cNvSpPr/>
          <p:nvPr/>
        </p:nvSpPr>
        <p:spPr>
          <a:xfrm>
            <a:off x="323528" y="1556792"/>
            <a:ext cx="8317576" cy="4968552"/>
          </a:xfrm>
          <a:prstGeom prst="round2SameRect">
            <a:avLst/>
          </a:prstGeom>
          <a:noFill/>
          <a:ln w="1905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200000"/>
              </a:lnSpc>
            </a:pPr>
            <a:r>
              <a:rPr lang="en-US" altLang="zh-CN" sz="2000" dirty="0">
                <a:solidFill>
                  <a:schemeClr val="tx1"/>
                </a:solidFill>
                <a:latin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zh-CN" altLang="en-US" sz="2000" dirty="0">
              <a:solidFill>
                <a:schemeClr val="tx1"/>
              </a:solidFill>
              <a:latin typeface="Times New Roman" panose="02020603050405020304" pitchFamily="18" charset="0"/>
              <a:cs typeface="Times New Roman" panose="02020603050405020304" pitchFamily="18" charset="0"/>
            </a:endParaRPr>
          </a:p>
          <a:p>
            <a:pPr algn="just">
              <a:lnSpc>
                <a:spcPct val="200000"/>
              </a:lnSpc>
            </a:pPr>
            <a:endParaRPr lang="zh-CN" altLang="en-US" sz="2000" dirty="0">
              <a:solidFill>
                <a:schemeClr val="tx1"/>
              </a:solidFill>
              <a:latin typeface="Times New Roman" panose="02020603050405020304" pitchFamily="18" charset="0"/>
              <a:cs typeface="Times New Roman" panose="02020603050405020304" pitchFamily="18" charset="0"/>
            </a:endParaRPr>
          </a:p>
        </p:txBody>
      </p:sp>
      <p:sp>
        <p:nvSpPr>
          <p:cNvPr id="6" name="内容占位符 2"/>
          <p:cNvSpPr txBox="1"/>
          <p:nvPr/>
        </p:nvSpPr>
        <p:spPr>
          <a:xfrm>
            <a:off x="556232" y="1894861"/>
            <a:ext cx="8031825" cy="4525963"/>
          </a:xfrm>
          <a:prstGeom prst="rect">
            <a:avLst/>
          </a:prstGeom>
        </p:spPr>
        <p:txBody>
          <a:bodyPr vert="horz" rtlCol="0">
            <a:normAutofit/>
          </a:bodyPr>
          <a:lstStyle/>
          <a:p>
            <a:pPr marL="342900" marR="0" lvl="0" indent="-342900" algn="just" defTabSz="914400" rtl="0" eaLnBrk="1" fontAlgn="auto" latinLnBrk="0" hangingPunct="1">
              <a:lnSpc>
                <a:spcPct val="140000"/>
              </a:lnSpc>
              <a:spcBef>
                <a:spcPct val="20000"/>
              </a:spcBef>
              <a:spcAft>
                <a:spcPts val="0"/>
              </a:spcAft>
              <a:buClr>
                <a:schemeClr val="tx2"/>
              </a:buClr>
              <a:buSzPct val="60000"/>
              <a:buFont typeface="Wingdings 2" panose="05020102010507070707"/>
              <a:buNone/>
              <a:defRPr/>
            </a:pPr>
            <a:r>
              <a:rPr kumimoji="0" lang="en-US" altLang="zh-CN" sz="2800" b="0" i="0" u="none" strike="noStrike" kern="1200" cap="none" spc="0" normalizeH="0" baseline="0" noProof="0" dirty="0">
                <a:ln>
                  <a:noFill/>
                </a:ln>
                <a:solidFill>
                  <a:schemeClr val="tx1"/>
                </a:solidFill>
                <a:effectLst/>
                <a:uLnTx/>
                <a:uFillTx/>
                <a:latin typeface="Traditional Arabic" panose="02020603050405020304" pitchFamily="18" charset="-78"/>
                <a:ea typeface="Meiryo" panose="020B0604030504040204" pitchFamily="34" charset="-128"/>
                <a:cs typeface="Traditional Arabic" panose="02020603050405020304" pitchFamily="18" charset="-78"/>
              </a:rPr>
              <a:t>  </a:t>
            </a:r>
            <a:endParaRPr kumimoji="0" lang="en-US" altLang="zh-CN" sz="2800" b="0" i="0" u="none" strike="noStrike" kern="1200" cap="none" spc="0" normalizeH="0" noProof="0" dirty="0">
              <a:ln>
                <a:noFill/>
              </a:ln>
              <a:solidFill>
                <a:schemeClr val="tx1"/>
              </a:solidFill>
              <a:effectLst/>
              <a:uLnTx/>
              <a:uFillTx/>
              <a:latin typeface="Traditional Arabic" panose="02020603050405020304" pitchFamily="18" charset="-78"/>
              <a:ea typeface="Meiryo" panose="020B0604030504040204" pitchFamily="34" charset="-128"/>
              <a:cs typeface="Traditional Arabic" panose="02020603050405020304" pitchFamily="18" charset="-78"/>
            </a:endParaRPr>
          </a:p>
          <a:p>
            <a:pPr marL="342900" indent="-342900" algn="just">
              <a:lnSpc>
                <a:spcPct val="140000"/>
              </a:lnSpc>
              <a:spcBef>
                <a:spcPct val="20000"/>
              </a:spcBef>
              <a:buClr>
                <a:schemeClr val="tx2"/>
              </a:buClr>
              <a:buSzPct val="60000"/>
              <a:buFont typeface="Wingdings" panose="05000000000000000000" pitchFamily="2" charset="2"/>
              <a:buChar char="u"/>
              <a:defRPr/>
            </a:pPr>
            <a:r>
              <a:rPr lang="en-US" altLang="zh-CN" sz="2800" dirty="0" smtClean="0">
                <a:latin typeface="Traditional Arabic" panose="02020603050405020304" pitchFamily="18" charset="-78"/>
                <a:ea typeface="Meiryo" panose="020B0604030504040204" pitchFamily="34" charset="-128"/>
                <a:cs typeface="Traditional Arabic" panose="02020603050405020304" pitchFamily="18" charset="-78"/>
              </a:rPr>
              <a:t>Review what’s been learnt in class.</a:t>
            </a:r>
            <a:endParaRPr lang="en-US" altLang="zh-CN" sz="2800" dirty="0">
              <a:latin typeface="Traditional Arabic" panose="02020603050405020304" pitchFamily="18" charset="-78"/>
              <a:ea typeface="Meiryo" panose="020B0604030504040204" pitchFamily="34" charset="-128"/>
              <a:cs typeface="Traditional Arabic" panose="02020603050405020304" pitchFamily="18" charset="-78"/>
            </a:endParaRPr>
          </a:p>
          <a:p>
            <a:pPr marL="342900" indent="-342900" algn="just">
              <a:lnSpc>
                <a:spcPct val="130000"/>
              </a:lnSpc>
              <a:spcBef>
                <a:spcPct val="20000"/>
              </a:spcBef>
              <a:buClr>
                <a:schemeClr val="tx2"/>
              </a:buClr>
              <a:buSzPct val="60000"/>
              <a:buFont typeface="Wingdings" panose="05000000000000000000" pitchFamily="2" charset="2"/>
              <a:buChar char="u"/>
              <a:defRPr/>
            </a:pPr>
            <a:r>
              <a:rPr lang="en-US" altLang="zh-CN" sz="2800" dirty="0" smtClean="0">
                <a:latin typeface="Traditional Arabic" panose="02020603050405020304" pitchFamily="18" charset="-78"/>
                <a:ea typeface="Meiryo" panose="020B0604030504040204" pitchFamily="34" charset="-128"/>
                <a:cs typeface="Traditional Arabic" panose="02020603050405020304" pitchFamily="18" charset="-78"/>
              </a:rPr>
              <a:t>Write a letter of advice to Laura in the name </a:t>
            </a:r>
            <a:endParaRPr lang="en-US" altLang="zh-CN" sz="2800" dirty="0" smtClean="0">
              <a:latin typeface="Traditional Arabic" panose="02020603050405020304" pitchFamily="18" charset="-78"/>
              <a:ea typeface="Meiryo" panose="020B0604030504040204" pitchFamily="34" charset="-128"/>
              <a:cs typeface="Traditional Arabic" panose="02020603050405020304" pitchFamily="18" charset="-78"/>
            </a:endParaRPr>
          </a:p>
          <a:p>
            <a:pPr indent="0" algn="just">
              <a:lnSpc>
                <a:spcPct val="90000"/>
              </a:lnSpc>
              <a:spcBef>
                <a:spcPct val="20000"/>
              </a:spcBef>
              <a:buClr>
                <a:schemeClr val="tx2"/>
              </a:buClr>
              <a:buSzPct val="60000"/>
              <a:buFont typeface="Wingdings" panose="05000000000000000000" pitchFamily="2" charset="2"/>
              <a:buNone/>
              <a:defRPr/>
            </a:pPr>
            <a:r>
              <a:rPr lang="en-US" altLang="zh-CN" sz="2800" dirty="0" smtClean="0">
                <a:latin typeface="Traditional Arabic" panose="02020603050405020304" pitchFamily="18" charset="-78"/>
                <a:ea typeface="Meiryo" panose="020B0604030504040204" pitchFamily="34" charset="-128"/>
                <a:cs typeface="Traditional Arabic" panose="02020603050405020304" pitchFamily="18" charset="-78"/>
              </a:rPr>
              <a:t>   of Cynthia.</a:t>
            </a:r>
            <a:endParaRPr lang="en-US" altLang="zh-CN" sz="2800" dirty="0" smtClean="0">
              <a:latin typeface="Traditional Arabic" panose="02020603050405020304" pitchFamily="18" charset="-78"/>
              <a:ea typeface="Meiryo" panose="020B0604030504040204" pitchFamily="34" charset="-128"/>
              <a:cs typeface="Traditional Arabic" panose="02020603050405020304" pitchFamily="18" charset="-78"/>
            </a:endParaRPr>
          </a:p>
          <a:p>
            <a:pPr marL="342900" indent="-342900" algn="just">
              <a:lnSpc>
                <a:spcPct val="120000"/>
              </a:lnSpc>
              <a:spcBef>
                <a:spcPct val="20000"/>
              </a:spcBef>
              <a:buClr>
                <a:schemeClr val="tx2"/>
              </a:buClr>
              <a:buSzPct val="60000"/>
              <a:defRPr/>
            </a:pPr>
            <a:endParaRPr lang="en-US" altLang="zh-CN" sz="2800" dirty="0" smtClean="0">
              <a:latin typeface="Traditional Arabic" panose="02020603050405020304" pitchFamily="18" charset="-78"/>
              <a:ea typeface="Meiryo" panose="020B0604030504040204" pitchFamily="34" charset="-128"/>
              <a:cs typeface="Traditional Arabic" panose="02020603050405020304" pitchFamily="18" charset="-78"/>
            </a:endParaRPr>
          </a:p>
          <a:p>
            <a:pPr marL="342900" indent="-342900" algn="just">
              <a:lnSpc>
                <a:spcPct val="120000"/>
              </a:lnSpc>
              <a:spcBef>
                <a:spcPct val="20000"/>
              </a:spcBef>
              <a:buClr>
                <a:schemeClr val="tx2"/>
              </a:buClr>
              <a:buSzPct val="60000"/>
              <a:defRPr/>
            </a:pPr>
            <a:endParaRPr lang="en-US" altLang="zh-CN" sz="2800" dirty="0" smtClean="0">
              <a:latin typeface="Traditional Arabic" panose="02020603050405020304" pitchFamily="18" charset="-78"/>
              <a:ea typeface="Meiryo" panose="020B0604030504040204" pitchFamily="34" charset="-128"/>
              <a:cs typeface="Traditional Arabic" panose="02020603050405020304" pitchFamily="18" charset="-78"/>
            </a:endParaRPr>
          </a:p>
          <a:p>
            <a:pPr marL="342900" indent="-342900" algn="just">
              <a:lnSpc>
                <a:spcPct val="120000"/>
              </a:lnSpc>
              <a:spcBef>
                <a:spcPct val="20000"/>
              </a:spcBef>
              <a:buClr>
                <a:schemeClr val="tx2"/>
              </a:buClr>
              <a:buSzPct val="60000"/>
              <a:defRPr/>
            </a:pPr>
            <a:endParaRPr lang="en-US" altLang="zh-CN" sz="2800" dirty="0">
              <a:latin typeface="Traditional Arabic" panose="02020603050405020304" pitchFamily="18" charset="-78"/>
              <a:ea typeface="Meiryo" panose="020B0604030504040204" pitchFamily="34" charset="-128"/>
              <a:cs typeface="Traditional Arabic" panose="02020603050405020304" pitchFamily="18" charset="-78"/>
            </a:endParaRPr>
          </a:p>
        </p:txBody>
      </p:sp>
      <p:sp>
        <p:nvSpPr>
          <p:cNvPr id="7" name="矩形 6"/>
          <p:cNvSpPr/>
          <p:nvPr/>
        </p:nvSpPr>
        <p:spPr>
          <a:xfrm>
            <a:off x="1295636" y="553570"/>
            <a:ext cx="6552728" cy="707886"/>
          </a:xfrm>
          <a:prstGeom prst="rect">
            <a:avLst/>
          </a:prstGeom>
          <a:noFill/>
        </p:spPr>
        <p:txBody>
          <a:bodyPr wrap="square" lIns="91440" tIns="45720" rIns="91440" bIns="45720">
            <a:spAutoFit/>
          </a:bodyPr>
          <a:lstStyle/>
          <a:p>
            <a:pPr algn="ctr"/>
            <a:r>
              <a:rPr lang="en-US" altLang="zh-CN" sz="4000" b="1" cap="all" dirty="0" smtClean="0">
                <a:ln w="9000" cmpd="sng">
                  <a:solidFill>
                    <a:schemeClr val="accent4">
                      <a:shade val="50000"/>
                      <a:satMod val="120000"/>
                    </a:schemeClr>
                  </a:solidFill>
                  <a:prstDash val="solid"/>
                </a:ln>
                <a:solidFill>
                  <a:srgbClr val="008000"/>
                </a:solidFill>
                <a:effectLst>
                  <a:outerShdw blurRad="38100" dist="38100" dir="2700000" algn="tl">
                    <a:srgbClr val="000000">
                      <a:alpha val="43137"/>
                    </a:srgbClr>
                  </a:outerShdw>
                  <a:reflection blurRad="12700" stA="28000" endPos="45000" dist="1000" dir="5400000" sy="-100000" algn="bl" rotWithShape="0"/>
                </a:effectLst>
                <a:latin typeface="Times New Roman" panose="02020603050405020304" pitchFamily="18" charset="0"/>
                <a:cs typeface="Times New Roman" panose="02020603050405020304" pitchFamily="18" charset="0"/>
              </a:rPr>
              <a:t>Homework</a:t>
            </a:r>
            <a:endParaRPr lang="en-US" altLang="zh-CN" sz="4000" b="1" cap="all" dirty="0">
              <a:ln w="9000" cmpd="sng">
                <a:solidFill>
                  <a:schemeClr val="accent4">
                    <a:shade val="50000"/>
                    <a:satMod val="120000"/>
                  </a:schemeClr>
                </a:solidFill>
                <a:prstDash val="solid"/>
              </a:ln>
              <a:solidFill>
                <a:srgbClr val="008000"/>
              </a:solidFill>
              <a:effectLst>
                <a:outerShdw blurRad="38100" dist="38100" dir="2700000" algn="tl">
                  <a:srgbClr val="000000">
                    <a:alpha val="43137"/>
                  </a:srgbClr>
                </a:outerShdw>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grpSp>
        <p:nvGrpSpPr>
          <p:cNvPr id="8" name="组合 7"/>
          <p:cNvGrpSpPr/>
          <p:nvPr/>
        </p:nvGrpSpPr>
        <p:grpSpPr>
          <a:xfrm>
            <a:off x="0" y="5857892"/>
            <a:ext cx="1928794" cy="928670"/>
            <a:chOff x="0" y="6143644"/>
            <a:chExt cx="1928794" cy="928670"/>
          </a:xfrm>
        </p:grpSpPr>
        <p:sp>
          <p:nvSpPr>
            <p:cNvPr id="9" name="六边形 8"/>
            <p:cNvSpPr/>
            <p:nvPr/>
          </p:nvSpPr>
          <p:spPr>
            <a:xfrm>
              <a:off x="0" y="6429372"/>
              <a:ext cx="500066" cy="428628"/>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六边形 9"/>
            <p:cNvSpPr/>
            <p:nvPr/>
          </p:nvSpPr>
          <p:spPr>
            <a:xfrm>
              <a:off x="428596" y="6143644"/>
              <a:ext cx="500066" cy="428628"/>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六边形 10"/>
            <p:cNvSpPr/>
            <p:nvPr/>
          </p:nvSpPr>
          <p:spPr>
            <a:xfrm>
              <a:off x="928662" y="6643686"/>
              <a:ext cx="500066" cy="428628"/>
            </a:xfrm>
            <a:prstGeom prst="hexagon">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六边形 1"/>
            <p:cNvSpPr/>
            <p:nvPr/>
          </p:nvSpPr>
          <p:spPr>
            <a:xfrm>
              <a:off x="428596" y="6643686"/>
              <a:ext cx="500066" cy="428628"/>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六边形 12"/>
            <p:cNvSpPr/>
            <p:nvPr/>
          </p:nvSpPr>
          <p:spPr>
            <a:xfrm>
              <a:off x="1428728" y="6643686"/>
              <a:ext cx="500066" cy="428628"/>
            </a:xfrm>
            <a:prstGeom prst="hexagon">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4"/>
          <p:cNvSpPr txBox="1">
            <a:spLocks noChangeArrowheads="1"/>
          </p:cNvSpPr>
          <p:nvPr/>
        </p:nvSpPr>
        <p:spPr bwMode="auto">
          <a:xfrm>
            <a:off x="323850" y="909638"/>
            <a:ext cx="8594725" cy="762000"/>
          </a:xfrm>
          <a:prstGeom prst="rect">
            <a:avLst/>
          </a:prstGeom>
          <a:noFill/>
          <a:ln w="9525">
            <a:noFill/>
            <a:miter lim="800000"/>
          </a:ln>
        </p:spPr>
        <p:txBody>
          <a:bodyPr>
            <a:spAutoFit/>
          </a:bodyPr>
          <a:lstStyle/>
          <a:p>
            <a:pPr marR="0" defTabSz="914400">
              <a:buClrTx/>
              <a:buSzTx/>
              <a:defRPr/>
            </a:pPr>
            <a:r>
              <a:rPr kumimoji="0" lang="zh-CN" altLang="en-US" sz="4400" b="1" kern="1200" cap="none" spc="0" normalizeH="0" baseline="0" noProof="0">
                <a:effectLst>
                  <a:outerShdw blurRad="38100" dist="38100" dir="2700000" algn="tl">
                    <a:srgbClr val="C0C0C0"/>
                  </a:outerShdw>
                </a:effectLst>
                <a:latin typeface="Comic Sans MS" panose="030F0702030302020204" pitchFamily="66" charset="0"/>
                <a:ea typeface="宋体" panose="02010600030101010101" pitchFamily="2" charset="-122"/>
                <a:cs typeface="+mn-cs"/>
              </a:rPr>
              <a:t> </a:t>
            </a:r>
            <a:r>
              <a:rPr kumimoji="0" lang="en-US" sz="3600" b="1" kern="1200" cap="none" spc="0" normalizeH="0" baseline="0" noProof="0">
                <a:solidFill>
                  <a:srgbClr val="00CCFF"/>
                </a:solidFill>
                <a:latin typeface="Times New Roman" panose="02020603050405020304" pitchFamily="18" charset="0"/>
                <a:ea typeface="宋体" panose="02010600030101010101" pitchFamily="2" charset="-122"/>
                <a:cs typeface="+mn-cs"/>
              </a:rPr>
              <a:t>            </a:t>
            </a:r>
            <a:endParaRPr kumimoji="0" lang="zh-CN" altLang="en-US" sz="3600" b="1" kern="1200" cap="none" spc="0" normalizeH="0" baseline="0" noProof="0">
              <a:solidFill>
                <a:srgbClr val="00CCFF"/>
              </a:solidFill>
              <a:latin typeface="Times New Roman" panose="02020603050405020304" pitchFamily="18" charset="0"/>
              <a:ea typeface="宋体" panose="02010600030101010101" pitchFamily="2" charset="-122"/>
              <a:cs typeface="+mn-cs"/>
            </a:endParaRPr>
          </a:p>
        </p:txBody>
      </p:sp>
      <p:pic>
        <p:nvPicPr>
          <p:cNvPr id="3"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C:\Users\hp\Desktop\PPT-2.jpg"/>
          <p:cNvPicPr>
            <a:picLocks noChangeAspect="1" noChangeArrowheads="1"/>
          </p:cNvPicPr>
          <p:nvPr/>
        </p:nvPicPr>
        <p:blipFill>
          <a:blip r:embed="rId1"/>
          <a:srcRect/>
          <a:stretch>
            <a:fillRect/>
          </a:stretch>
        </p:blipFill>
        <p:spPr bwMode="auto">
          <a:xfrm>
            <a:off x="0" y="0"/>
            <a:ext cx="9144635" cy="6858635"/>
          </a:xfrm>
          <a:prstGeom prst="rect">
            <a:avLst/>
          </a:prstGeom>
          <a:noFill/>
          <a:ln w="9525">
            <a:noFill/>
            <a:miter lim="800000"/>
            <a:headEnd/>
            <a:tailEnd/>
          </a:ln>
        </p:spPr>
      </p:pic>
      <p:sp>
        <p:nvSpPr>
          <p:cNvPr id="25" name="矩形: 圆角 11"/>
          <p:cNvSpPr/>
          <p:nvPr/>
        </p:nvSpPr>
        <p:spPr>
          <a:xfrm>
            <a:off x="0" y="5431155"/>
            <a:ext cx="9144000" cy="78105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800" b="1" dirty="0" smtClean="0">
                <a:solidFill>
                  <a:schemeClr val="bg1"/>
                </a:solidFill>
                <a:effectLst>
                  <a:outerShdw blurRad="38100" dist="38100" dir="2700000" algn="tl">
                    <a:srgbClr val="000000">
                      <a:alpha val="43137"/>
                    </a:srgbClr>
                  </a:outerShdw>
                </a:effectLst>
                <a:latin typeface="Garamond" panose="02020404030301010803" pitchFamily="18" charset="0"/>
                <a:cs typeface="Times New Roman" panose="02020603050405020304" pitchFamily="18" charset="0"/>
              </a:rPr>
              <a:t>How do you find your relationship with your parents?</a:t>
            </a:r>
            <a:endParaRPr lang="zh-CN" altLang="en-US" sz="2800" b="1" dirty="0">
              <a:solidFill>
                <a:schemeClr val="bg1"/>
              </a:solidFill>
              <a:effectLst>
                <a:outerShdw blurRad="38100" dist="38100" dir="2700000" algn="tl">
                  <a:srgbClr val="000000">
                    <a:alpha val="43137"/>
                  </a:srgbClr>
                </a:outerShdw>
              </a:effectLst>
              <a:latin typeface="Garamond" panose="02020404030301010803" pitchFamily="18" charset="0"/>
              <a:cs typeface="Times New Roman" panose="02020603050405020304" pitchFamily="18" charset="0"/>
            </a:endParaRPr>
          </a:p>
        </p:txBody>
      </p:sp>
      <p:sp>
        <p:nvSpPr>
          <p:cNvPr id="4" name="圆角矩形 3"/>
          <p:cNvSpPr/>
          <p:nvPr/>
        </p:nvSpPr>
        <p:spPr>
          <a:xfrm>
            <a:off x="2826345" y="2326268"/>
            <a:ext cx="3491880" cy="1152128"/>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solidFill>
                  <a:schemeClr val="bg1"/>
                </a:solidFill>
                <a:latin typeface="Broadway" panose="04040905080B02020502" pitchFamily="82" charset="0"/>
                <a:cs typeface="Times New Roman" panose="02020603050405020304" pitchFamily="18" charset="0"/>
              </a:rPr>
              <a:t>Parent-child</a:t>
            </a:r>
            <a:endParaRPr lang="en-US" altLang="zh-CN" sz="2800" dirty="0" smtClean="0">
              <a:solidFill>
                <a:schemeClr val="bg1"/>
              </a:solidFill>
              <a:latin typeface="Broadway" panose="04040905080B02020502" pitchFamily="82" charset="0"/>
              <a:cs typeface="Times New Roman" panose="02020603050405020304" pitchFamily="18" charset="0"/>
            </a:endParaRPr>
          </a:p>
          <a:p>
            <a:pPr algn="ctr"/>
            <a:r>
              <a:rPr lang="en-US" altLang="zh-CN" sz="2400" dirty="0" smtClean="0">
                <a:solidFill>
                  <a:schemeClr val="bg1"/>
                </a:solidFill>
                <a:latin typeface="Times New Roman" panose="02020603050405020304" pitchFamily="18" charset="0"/>
                <a:cs typeface="Times New Roman" panose="02020603050405020304" pitchFamily="18" charset="0"/>
              </a:rPr>
              <a:t>relationship</a:t>
            </a:r>
            <a:endParaRPr lang="en-US" altLang="zh-CN" sz="2400" dirty="0" smtClean="0">
              <a:solidFill>
                <a:schemeClr val="bg1"/>
              </a:solidFill>
              <a:latin typeface="Times New Roman" panose="02020603050405020304" pitchFamily="18" charset="0"/>
              <a:cs typeface="Times New Roman" panose="02020603050405020304" pitchFamily="18" charset="0"/>
            </a:endParaRPr>
          </a:p>
        </p:txBody>
      </p:sp>
      <p:cxnSp>
        <p:nvCxnSpPr>
          <p:cNvPr id="8" name="直接箭头连接符 7"/>
          <p:cNvCxnSpPr/>
          <p:nvPr/>
        </p:nvCxnSpPr>
        <p:spPr>
          <a:xfrm flipV="1">
            <a:off x="4518025" y="1533292"/>
            <a:ext cx="0"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H="1">
            <a:off x="1997745" y="3045842"/>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6390233" y="3045842"/>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4518025" y="3477632"/>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197545" y="2613794"/>
            <a:ext cx="1691680" cy="864096"/>
          </a:xfrm>
          <a:prstGeom prst="ellipse">
            <a:avLst/>
          </a:prstGeom>
          <a:noFill/>
          <a:ln w="19050">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accent6">
                    <a:lumMod val="75000"/>
                  </a:schemeClr>
                </a:solidFill>
                <a:latin typeface="Times New Roman" panose="02020603050405020304" pitchFamily="18" charset="0"/>
                <a:cs typeface="Times New Roman" panose="02020603050405020304" pitchFamily="18" charset="0"/>
              </a:rPr>
              <a:t>…</a:t>
            </a:r>
            <a:endParaRPr lang="zh-CN" altLang="en-US" sz="3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20" name="椭圆 19"/>
          <p:cNvSpPr/>
          <p:nvPr/>
        </p:nvSpPr>
        <p:spPr>
          <a:xfrm>
            <a:off x="3365897" y="669578"/>
            <a:ext cx="2232248" cy="864096"/>
          </a:xfrm>
          <a:prstGeom prst="ellipse">
            <a:avLst/>
          </a:prstGeom>
          <a:noFill/>
          <a:ln w="19050">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accent6">
                    <a:lumMod val="75000"/>
                  </a:schemeClr>
                </a:solidFill>
                <a:latin typeface="Times New Roman" panose="02020603050405020304" pitchFamily="18" charset="0"/>
                <a:cs typeface="Times New Roman" panose="02020603050405020304" pitchFamily="18" charset="0"/>
              </a:rPr>
              <a:t>… </a:t>
            </a:r>
            <a:endParaRPr lang="zh-CN" altLang="en-US" sz="3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21" name="椭圆 20"/>
          <p:cNvSpPr/>
          <p:nvPr/>
        </p:nvSpPr>
        <p:spPr>
          <a:xfrm>
            <a:off x="7110313" y="2613794"/>
            <a:ext cx="1691680" cy="864096"/>
          </a:xfrm>
          <a:prstGeom prst="ellipse">
            <a:avLst/>
          </a:prstGeom>
          <a:noFill/>
          <a:ln w="19050">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accent6">
                    <a:lumMod val="75000"/>
                  </a:schemeClr>
                </a:solidFill>
                <a:latin typeface="Times New Roman" panose="02020603050405020304" pitchFamily="18" charset="0"/>
                <a:cs typeface="Times New Roman" panose="02020603050405020304" pitchFamily="18" charset="0"/>
              </a:rPr>
              <a:t>…</a:t>
            </a:r>
            <a:endParaRPr lang="zh-CN" altLang="en-US" sz="32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22" name="椭圆 21"/>
          <p:cNvSpPr/>
          <p:nvPr/>
        </p:nvSpPr>
        <p:spPr>
          <a:xfrm>
            <a:off x="3672344" y="4111987"/>
            <a:ext cx="1691680" cy="864096"/>
          </a:xfrm>
          <a:prstGeom prst="ellipse">
            <a:avLst/>
          </a:prstGeom>
          <a:noFill/>
          <a:ln w="19050">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accent6">
                    <a:lumMod val="75000"/>
                  </a:schemeClr>
                </a:solidFill>
                <a:latin typeface="Times New Roman" panose="02020603050405020304" pitchFamily="18" charset="0"/>
                <a:cs typeface="Times New Roman" panose="02020603050405020304" pitchFamily="18" charset="0"/>
              </a:rPr>
              <a:t>…</a:t>
            </a:r>
            <a:endParaRPr lang="zh-CN" altLang="en-US" sz="3200" dirty="0">
              <a:solidFill>
                <a:schemeClr val="accent6">
                  <a:lumMod val="75000"/>
                </a:schemeClr>
              </a:solidFill>
              <a:latin typeface="Times New Roman" panose="02020603050405020304" pitchFamily="18" charset="0"/>
              <a:cs typeface="Times New Roman" panose="02020603050405020304" pitchFamily="18" charset="0"/>
            </a:endParaRPr>
          </a:p>
        </p:txBody>
      </p:sp>
      <p:grpSp>
        <p:nvGrpSpPr>
          <p:cNvPr id="13" name="组合 12"/>
          <p:cNvGrpSpPr/>
          <p:nvPr/>
        </p:nvGrpSpPr>
        <p:grpSpPr>
          <a:xfrm>
            <a:off x="-31" y="0"/>
            <a:ext cx="3643338" cy="785794"/>
            <a:chOff x="-360702" y="0"/>
            <a:chExt cx="3143063" cy="648072"/>
          </a:xfrm>
        </p:grpSpPr>
        <p:sp>
          <p:nvSpPr>
            <p:cNvPr id="14" name="燕尾形 2"/>
            <p:cNvSpPr/>
            <p:nvPr/>
          </p:nvSpPr>
          <p:spPr>
            <a:xfrm>
              <a:off x="1794092" y="0"/>
              <a:ext cx="576064" cy="620688"/>
            </a:xfrm>
            <a:prstGeom prst="chevr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anose="02020603050405020304" pitchFamily="18" charset="0"/>
                <a:cs typeface="Times New Roman" panose="02020603050405020304" pitchFamily="18" charset="0"/>
              </a:endParaRPr>
            </a:p>
          </p:txBody>
        </p:sp>
        <p:sp>
          <p:nvSpPr>
            <p:cNvPr id="16" name="燕尾形 4"/>
            <p:cNvSpPr/>
            <p:nvPr/>
          </p:nvSpPr>
          <p:spPr>
            <a:xfrm>
              <a:off x="2206297" y="0"/>
              <a:ext cx="576064" cy="620688"/>
            </a:xfrm>
            <a:prstGeom prst="chevr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anose="02020603050405020304" pitchFamily="18" charset="0"/>
                <a:cs typeface="Times New Roman" panose="02020603050405020304" pitchFamily="18" charset="0"/>
              </a:endParaRPr>
            </a:p>
          </p:txBody>
        </p:sp>
        <p:sp>
          <p:nvSpPr>
            <p:cNvPr id="18" name="五边形 1"/>
            <p:cNvSpPr/>
            <p:nvPr/>
          </p:nvSpPr>
          <p:spPr>
            <a:xfrm>
              <a:off x="-360702" y="0"/>
              <a:ext cx="2318629" cy="648072"/>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3200" b="1" dirty="0" smtClean="0">
                  <a:solidFill>
                    <a:schemeClr val="bg1"/>
                  </a:solidFill>
                  <a:latin typeface="Colonna MT" panose="04020805060202030203" pitchFamily="82" charset="0"/>
                  <a:ea typeface="宋体" panose="02010600030101010101" pitchFamily="2" charset="-122"/>
                </a:rPr>
                <a:t>Lead-in</a:t>
              </a:r>
              <a:endParaRPr lang="zh-CN" altLang="en-US" sz="3200" b="1" dirty="0">
                <a:solidFill>
                  <a:schemeClr val="bg1"/>
                </a:solidFill>
                <a:latin typeface="Colonna MT" panose="04020805060202030203" pitchFamily="82" charset="0"/>
                <a:ea typeface="宋体" panose="02010600030101010101" pitchFamily="2" charset="-122"/>
              </a:endParaRPr>
            </a:p>
          </p:txBody>
        </p:sp>
      </p:grpSp>
      <p:sp>
        <p:nvSpPr>
          <p:cNvPr id="19" name="云形标注 5"/>
          <p:cNvSpPr/>
          <p:nvPr/>
        </p:nvSpPr>
        <p:spPr>
          <a:xfrm>
            <a:off x="6357950" y="500042"/>
            <a:ext cx="2592288" cy="1728192"/>
          </a:xfrm>
          <a:prstGeom prst="cloudCallout">
            <a:avLst>
              <a:gd name="adj1" fmla="val -31074"/>
              <a:gd name="adj2" fmla="val 75301"/>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C00000"/>
                </a:solidFill>
                <a:latin typeface="Comic Sans MS" panose="030F0702030302020204" pitchFamily="66" charset="0"/>
              </a:rPr>
              <a:t>?</a:t>
            </a:r>
            <a:endParaRPr lang="zh-CN" altLang="en-US" sz="3600" dirty="0">
              <a:solidFill>
                <a:srgbClr val="C00000"/>
              </a:solidFill>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C:\Users\hp\Desktop\PPT-2.jpg"/>
          <p:cNvPicPr>
            <a:picLocks noChangeAspect="1" noChangeArrowheads="1"/>
          </p:cNvPicPr>
          <p:nvPr/>
        </p:nvPicPr>
        <p:blipFill>
          <a:blip r:embed="rId1"/>
          <a:srcRect/>
          <a:stretch>
            <a:fillRect/>
          </a:stretch>
        </p:blipFill>
        <p:spPr bwMode="auto">
          <a:xfrm>
            <a:off x="-635" y="0"/>
            <a:ext cx="9144635" cy="6858635"/>
          </a:xfrm>
          <a:prstGeom prst="rect">
            <a:avLst/>
          </a:prstGeom>
          <a:noFill/>
          <a:ln w="9525">
            <a:noFill/>
            <a:miter lim="800000"/>
            <a:headEnd/>
            <a:tailEnd/>
          </a:ln>
        </p:spPr>
      </p:pic>
      <p:sp>
        <p:nvSpPr>
          <p:cNvPr id="3" name="AutoShape 3"/>
          <p:cNvSpPr>
            <a:spLocks noChangeArrowheads="1"/>
          </p:cNvSpPr>
          <p:nvPr/>
        </p:nvSpPr>
        <p:spPr bwMode="auto">
          <a:xfrm>
            <a:off x="2857488" y="428604"/>
            <a:ext cx="3500462" cy="785818"/>
          </a:xfrm>
          <a:prstGeom prst="roundRect">
            <a:avLst>
              <a:gd name="adj" fmla="val 16667"/>
            </a:avLst>
          </a:prstGeom>
          <a:solidFill>
            <a:schemeClr val="tx2"/>
          </a:solidFill>
          <a:ln w="9525">
            <a:noFill/>
            <a:round/>
          </a:ln>
          <a:effectLst/>
        </p:spPr>
        <p:txBody>
          <a:bodyPr wrap="none" anchor="ctr"/>
          <a:lstStyle/>
          <a:p>
            <a:pPr algn="ctr"/>
            <a:r>
              <a:rPr lang="en-US" altLang="zh-CN" sz="2400" dirty="0" smtClean="0">
                <a:solidFill>
                  <a:schemeClr val="bg1"/>
                </a:solidFill>
                <a:latin typeface="Broadway" panose="04040905080B02020502" pitchFamily="82" charset="0"/>
              </a:rPr>
              <a:t>Word bank 1</a:t>
            </a:r>
            <a:endParaRPr lang="en-US" altLang="zh-CN" sz="2400" dirty="0" smtClean="0">
              <a:solidFill>
                <a:schemeClr val="bg1"/>
              </a:solidFill>
              <a:latin typeface="Broadway" panose="04040905080B02020502" pitchFamily="82" charset="0"/>
            </a:endParaRPr>
          </a:p>
          <a:p>
            <a:pPr algn="ctr"/>
            <a:r>
              <a:rPr lang="en-US" altLang="zh-CN" dirty="0" smtClean="0">
                <a:solidFill>
                  <a:schemeClr val="bg1"/>
                </a:solidFill>
                <a:latin typeface="Broadway" panose="04040905080B02020502" pitchFamily="82" charset="0"/>
              </a:rPr>
              <a:t>Abstract  nouns</a:t>
            </a:r>
            <a:endParaRPr lang="zh-CN" altLang="en-US" dirty="0" smtClean="0">
              <a:solidFill>
                <a:schemeClr val="bg1"/>
              </a:solidFill>
              <a:latin typeface="Broadway" panose="04040905080B02020502" pitchFamily="82" charset="0"/>
            </a:endParaRPr>
          </a:p>
        </p:txBody>
      </p:sp>
      <p:sp>
        <p:nvSpPr>
          <p:cNvPr id="4" name="圆角矩形 3"/>
          <p:cNvSpPr/>
          <p:nvPr/>
        </p:nvSpPr>
        <p:spPr>
          <a:xfrm>
            <a:off x="428596" y="1928486"/>
            <a:ext cx="3929090" cy="3500462"/>
          </a:xfrm>
          <a:prstGeom prst="roundRect">
            <a:avLst/>
          </a:prstGeom>
          <a:no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Wingdings" panose="05000000000000000000"/>
              <a:buChar char="u"/>
            </a:pPr>
            <a:endParaRPr lang="en-US" altLang="zh-CN" sz="2400" dirty="0" smtClean="0">
              <a:solidFill>
                <a:srgbClr val="C00000"/>
              </a:solidFill>
              <a:latin typeface="Monotype Corsiva" panose="03010101010201010101" pitchFamily="66" charset="0"/>
              <a:cs typeface="Times New Roman" panose="02020603050405020304" pitchFamily="18" charset="0"/>
            </a:endParaRPr>
          </a:p>
        </p:txBody>
      </p:sp>
      <p:sp>
        <p:nvSpPr>
          <p:cNvPr id="5" name="AutoShape 3"/>
          <p:cNvSpPr>
            <a:spLocks noChangeArrowheads="1"/>
          </p:cNvSpPr>
          <p:nvPr/>
        </p:nvSpPr>
        <p:spPr bwMode="auto">
          <a:xfrm>
            <a:off x="142876" y="2571428"/>
            <a:ext cx="500034" cy="2357454"/>
          </a:xfrm>
          <a:prstGeom prst="roundRect">
            <a:avLst>
              <a:gd name="adj" fmla="val 16667"/>
            </a:avLst>
          </a:prstGeom>
          <a:solidFill>
            <a:schemeClr val="tx2"/>
          </a:solidFill>
          <a:ln w="9525">
            <a:noFill/>
            <a:round/>
          </a:ln>
          <a:effectLst/>
        </p:spPr>
        <p:txBody>
          <a:bodyPr wrap="none" anchor="ctr"/>
          <a:lstStyle/>
          <a:p>
            <a:pPr algn="ctr">
              <a:lnSpc>
                <a:spcPts val="2000"/>
              </a:lnSpc>
            </a:pPr>
            <a:r>
              <a:rPr lang="en-US" altLang="zh-CN" sz="2000" b="1" dirty="0" smtClean="0">
                <a:solidFill>
                  <a:schemeClr val="bg1"/>
                </a:solidFill>
                <a:latin typeface="Colonna MT" panose="04020805060202030203" pitchFamily="82" charset="0"/>
              </a:rPr>
              <a:t>P</a:t>
            </a:r>
            <a:endParaRPr lang="en-US" altLang="zh-CN" sz="2000" b="1" dirty="0" smtClean="0">
              <a:solidFill>
                <a:schemeClr val="bg1"/>
              </a:solidFill>
              <a:latin typeface="Colonna MT" panose="04020805060202030203" pitchFamily="82" charset="0"/>
            </a:endParaRPr>
          </a:p>
          <a:p>
            <a:pPr algn="ctr">
              <a:lnSpc>
                <a:spcPts val="2000"/>
              </a:lnSpc>
            </a:pPr>
            <a:r>
              <a:rPr lang="en-US" altLang="zh-CN" sz="2000" b="1" dirty="0" smtClean="0">
                <a:solidFill>
                  <a:schemeClr val="bg1"/>
                </a:solidFill>
                <a:latin typeface="Colonna MT" panose="04020805060202030203" pitchFamily="82" charset="0"/>
              </a:rPr>
              <a:t>O</a:t>
            </a:r>
            <a:endParaRPr lang="en-US" altLang="zh-CN" sz="2000" b="1" dirty="0" smtClean="0">
              <a:solidFill>
                <a:schemeClr val="bg1"/>
              </a:solidFill>
              <a:latin typeface="Colonna MT" panose="04020805060202030203" pitchFamily="82" charset="0"/>
            </a:endParaRPr>
          </a:p>
          <a:p>
            <a:pPr algn="ctr">
              <a:lnSpc>
                <a:spcPts val="2000"/>
              </a:lnSpc>
            </a:pPr>
            <a:r>
              <a:rPr lang="en-US" altLang="zh-CN" sz="2000" b="1" dirty="0" smtClean="0">
                <a:solidFill>
                  <a:schemeClr val="bg1"/>
                </a:solidFill>
                <a:latin typeface="Colonna MT" panose="04020805060202030203" pitchFamily="82" charset="0"/>
              </a:rPr>
              <a:t>S</a:t>
            </a:r>
            <a:endParaRPr lang="en-US" altLang="zh-CN" sz="2000" b="1" dirty="0" smtClean="0">
              <a:solidFill>
                <a:schemeClr val="bg1"/>
              </a:solidFill>
              <a:latin typeface="Colonna MT" panose="04020805060202030203" pitchFamily="82" charset="0"/>
            </a:endParaRPr>
          </a:p>
          <a:p>
            <a:pPr algn="ctr">
              <a:lnSpc>
                <a:spcPts val="2000"/>
              </a:lnSpc>
            </a:pPr>
            <a:r>
              <a:rPr lang="en-US" altLang="zh-CN" sz="2000" b="1" dirty="0" smtClean="0">
                <a:solidFill>
                  <a:schemeClr val="bg1"/>
                </a:solidFill>
                <a:latin typeface="Colonna MT" panose="04020805060202030203" pitchFamily="82" charset="0"/>
              </a:rPr>
              <a:t>I</a:t>
            </a:r>
            <a:endParaRPr lang="en-US" altLang="zh-CN" sz="2000" b="1" dirty="0" smtClean="0">
              <a:solidFill>
                <a:schemeClr val="bg1"/>
              </a:solidFill>
              <a:latin typeface="Colonna MT" panose="04020805060202030203" pitchFamily="82" charset="0"/>
            </a:endParaRPr>
          </a:p>
          <a:p>
            <a:pPr algn="ctr">
              <a:lnSpc>
                <a:spcPts val="2000"/>
              </a:lnSpc>
            </a:pPr>
            <a:r>
              <a:rPr lang="en-US" altLang="zh-CN" sz="2000" b="1" dirty="0" smtClean="0">
                <a:solidFill>
                  <a:schemeClr val="bg1"/>
                </a:solidFill>
                <a:latin typeface="Colonna MT" panose="04020805060202030203" pitchFamily="82" charset="0"/>
              </a:rPr>
              <a:t>T</a:t>
            </a:r>
            <a:endParaRPr lang="en-US" altLang="zh-CN" sz="2000" b="1" dirty="0" smtClean="0">
              <a:solidFill>
                <a:schemeClr val="bg1"/>
              </a:solidFill>
              <a:latin typeface="Colonna MT" panose="04020805060202030203" pitchFamily="82" charset="0"/>
            </a:endParaRPr>
          </a:p>
          <a:p>
            <a:pPr algn="ctr">
              <a:lnSpc>
                <a:spcPts val="2000"/>
              </a:lnSpc>
            </a:pPr>
            <a:r>
              <a:rPr lang="en-US" altLang="zh-CN" sz="2000" b="1" dirty="0" smtClean="0">
                <a:solidFill>
                  <a:schemeClr val="bg1"/>
                </a:solidFill>
                <a:latin typeface="Colonna MT" panose="04020805060202030203" pitchFamily="82" charset="0"/>
              </a:rPr>
              <a:t>I</a:t>
            </a:r>
            <a:endParaRPr lang="en-US" altLang="zh-CN" sz="2000" b="1" dirty="0" smtClean="0">
              <a:solidFill>
                <a:schemeClr val="bg1"/>
              </a:solidFill>
              <a:latin typeface="Colonna MT" panose="04020805060202030203" pitchFamily="82" charset="0"/>
            </a:endParaRPr>
          </a:p>
          <a:p>
            <a:pPr algn="ctr">
              <a:lnSpc>
                <a:spcPts val="2000"/>
              </a:lnSpc>
            </a:pPr>
            <a:r>
              <a:rPr lang="en-US" altLang="zh-CN" sz="2000" b="1" dirty="0" smtClean="0">
                <a:solidFill>
                  <a:schemeClr val="bg1"/>
                </a:solidFill>
                <a:latin typeface="Colonna MT" panose="04020805060202030203" pitchFamily="82" charset="0"/>
              </a:rPr>
              <a:t>V</a:t>
            </a:r>
            <a:endParaRPr lang="en-US" altLang="zh-CN" sz="2000" b="1" dirty="0" smtClean="0">
              <a:solidFill>
                <a:schemeClr val="bg1"/>
              </a:solidFill>
              <a:latin typeface="Colonna MT" panose="04020805060202030203" pitchFamily="82" charset="0"/>
            </a:endParaRPr>
          </a:p>
          <a:p>
            <a:pPr algn="ctr">
              <a:lnSpc>
                <a:spcPts val="2000"/>
              </a:lnSpc>
            </a:pPr>
            <a:r>
              <a:rPr lang="en-US" altLang="zh-CN" sz="2000" b="1" dirty="0" smtClean="0">
                <a:solidFill>
                  <a:schemeClr val="bg1"/>
                </a:solidFill>
                <a:latin typeface="Colonna MT" panose="04020805060202030203" pitchFamily="82" charset="0"/>
              </a:rPr>
              <a:t>E</a:t>
            </a:r>
            <a:endParaRPr lang="zh-CN" altLang="en-US" sz="2000" b="1" dirty="0">
              <a:solidFill>
                <a:schemeClr val="bg1"/>
              </a:solidFill>
              <a:latin typeface="Colonna MT" panose="04020805060202030203" pitchFamily="82" charset="0"/>
            </a:endParaRPr>
          </a:p>
        </p:txBody>
      </p:sp>
      <p:sp>
        <p:nvSpPr>
          <p:cNvPr id="6" name="圆角矩形 5"/>
          <p:cNvSpPr/>
          <p:nvPr/>
        </p:nvSpPr>
        <p:spPr>
          <a:xfrm>
            <a:off x="4929190" y="1785610"/>
            <a:ext cx="3929090" cy="3857652"/>
          </a:xfrm>
          <a:prstGeom prst="roundRect">
            <a:avLst/>
          </a:prstGeom>
          <a:no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Wingdings" panose="05000000000000000000"/>
              <a:buChar char="u"/>
            </a:pPr>
            <a:endParaRPr lang="en-US" altLang="zh-CN" sz="2400" dirty="0" smtClean="0">
              <a:solidFill>
                <a:srgbClr val="C00000"/>
              </a:solidFill>
              <a:latin typeface="Monotype Corsiva" panose="03010101010201010101" pitchFamily="66" charset="0"/>
              <a:cs typeface="Times New Roman" panose="02020603050405020304" pitchFamily="18" charset="0"/>
            </a:endParaRPr>
          </a:p>
        </p:txBody>
      </p:sp>
      <p:sp>
        <p:nvSpPr>
          <p:cNvPr id="14" name="AutoShape 3"/>
          <p:cNvSpPr>
            <a:spLocks noChangeArrowheads="1"/>
          </p:cNvSpPr>
          <p:nvPr/>
        </p:nvSpPr>
        <p:spPr bwMode="auto">
          <a:xfrm>
            <a:off x="4714876" y="2571428"/>
            <a:ext cx="500034" cy="2357454"/>
          </a:xfrm>
          <a:prstGeom prst="roundRect">
            <a:avLst>
              <a:gd name="adj" fmla="val 16667"/>
            </a:avLst>
          </a:prstGeom>
          <a:solidFill>
            <a:schemeClr val="tx2"/>
          </a:solidFill>
          <a:ln w="9525">
            <a:noFill/>
            <a:round/>
          </a:ln>
          <a:effectLst/>
        </p:spPr>
        <p:txBody>
          <a:bodyPr wrap="none" anchor="ctr"/>
          <a:lstStyle/>
          <a:p>
            <a:pPr algn="ctr">
              <a:lnSpc>
                <a:spcPts val="2000"/>
              </a:lnSpc>
            </a:pPr>
            <a:r>
              <a:rPr lang="en-US" altLang="zh-CN" sz="2000" b="1" dirty="0" smtClean="0">
                <a:solidFill>
                  <a:schemeClr val="bg1"/>
                </a:solidFill>
                <a:latin typeface="Colonna MT" panose="04020805060202030203" pitchFamily="82" charset="0"/>
              </a:rPr>
              <a:t>N</a:t>
            </a:r>
            <a:endParaRPr lang="en-US" altLang="zh-CN" sz="2000" b="1" dirty="0" smtClean="0">
              <a:solidFill>
                <a:schemeClr val="bg1"/>
              </a:solidFill>
              <a:latin typeface="Colonna MT" panose="04020805060202030203" pitchFamily="82" charset="0"/>
            </a:endParaRPr>
          </a:p>
          <a:p>
            <a:pPr algn="ctr">
              <a:lnSpc>
                <a:spcPts val="2000"/>
              </a:lnSpc>
            </a:pPr>
            <a:r>
              <a:rPr lang="en-US" altLang="zh-CN" sz="2000" b="1" dirty="0" smtClean="0">
                <a:solidFill>
                  <a:schemeClr val="bg1"/>
                </a:solidFill>
                <a:latin typeface="Colonna MT" panose="04020805060202030203" pitchFamily="82" charset="0"/>
              </a:rPr>
              <a:t>E</a:t>
            </a:r>
            <a:endParaRPr lang="en-US" altLang="zh-CN" sz="2000" b="1" dirty="0" smtClean="0">
              <a:solidFill>
                <a:schemeClr val="bg1"/>
              </a:solidFill>
              <a:latin typeface="Colonna MT" panose="04020805060202030203" pitchFamily="82" charset="0"/>
            </a:endParaRPr>
          </a:p>
          <a:p>
            <a:pPr algn="ctr">
              <a:lnSpc>
                <a:spcPts val="2000"/>
              </a:lnSpc>
            </a:pPr>
            <a:r>
              <a:rPr lang="en-US" altLang="zh-CN" sz="2000" b="1" dirty="0" smtClean="0">
                <a:solidFill>
                  <a:schemeClr val="bg1"/>
                </a:solidFill>
                <a:latin typeface="Colonna MT" panose="04020805060202030203" pitchFamily="82" charset="0"/>
              </a:rPr>
              <a:t>G</a:t>
            </a:r>
            <a:endParaRPr lang="en-US" altLang="zh-CN" sz="2000" b="1" dirty="0" smtClean="0">
              <a:solidFill>
                <a:schemeClr val="bg1"/>
              </a:solidFill>
              <a:latin typeface="Colonna MT" panose="04020805060202030203" pitchFamily="82" charset="0"/>
            </a:endParaRPr>
          </a:p>
          <a:p>
            <a:pPr algn="ctr">
              <a:lnSpc>
                <a:spcPts val="2000"/>
              </a:lnSpc>
            </a:pPr>
            <a:r>
              <a:rPr lang="en-US" altLang="zh-CN" sz="2000" b="1" dirty="0" smtClean="0">
                <a:solidFill>
                  <a:schemeClr val="bg1"/>
                </a:solidFill>
                <a:latin typeface="Colonna MT" panose="04020805060202030203" pitchFamily="82" charset="0"/>
              </a:rPr>
              <a:t>A </a:t>
            </a:r>
            <a:endParaRPr lang="en-US" altLang="zh-CN" sz="2000" b="1" dirty="0" smtClean="0">
              <a:solidFill>
                <a:schemeClr val="bg1"/>
              </a:solidFill>
              <a:latin typeface="Colonna MT" panose="04020805060202030203" pitchFamily="82" charset="0"/>
            </a:endParaRPr>
          </a:p>
          <a:p>
            <a:pPr algn="ctr">
              <a:lnSpc>
                <a:spcPts val="2000"/>
              </a:lnSpc>
            </a:pPr>
            <a:r>
              <a:rPr lang="en-US" altLang="zh-CN" sz="2000" b="1" dirty="0" smtClean="0">
                <a:solidFill>
                  <a:schemeClr val="bg1"/>
                </a:solidFill>
                <a:latin typeface="Colonna MT" panose="04020805060202030203" pitchFamily="82" charset="0"/>
              </a:rPr>
              <a:t>T</a:t>
            </a:r>
            <a:endParaRPr lang="en-US" altLang="zh-CN" sz="2000" b="1" dirty="0" smtClean="0">
              <a:solidFill>
                <a:schemeClr val="bg1"/>
              </a:solidFill>
              <a:latin typeface="Colonna MT" panose="04020805060202030203" pitchFamily="82" charset="0"/>
            </a:endParaRPr>
          </a:p>
          <a:p>
            <a:pPr algn="ctr">
              <a:lnSpc>
                <a:spcPts val="2000"/>
              </a:lnSpc>
            </a:pPr>
            <a:r>
              <a:rPr lang="en-US" altLang="zh-CN" sz="2000" b="1" dirty="0" smtClean="0">
                <a:solidFill>
                  <a:schemeClr val="bg1"/>
                </a:solidFill>
                <a:latin typeface="Colonna MT" panose="04020805060202030203" pitchFamily="82" charset="0"/>
              </a:rPr>
              <a:t>I</a:t>
            </a:r>
            <a:endParaRPr lang="en-US" altLang="zh-CN" sz="2000" b="1" dirty="0" smtClean="0">
              <a:solidFill>
                <a:schemeClr val="bg1"/>
              </a:solidFill>
              <a:latin typeface="Colonna MT" panose="04020805060202030203" pitchFamily="82" charset="0"/>
            </a:endParaRPr>
          </a:p>
          <a:p>
            <a:pPr algn="ctr">
              <a:lnSpc>
                <a:spcPts val="2000"/>
              </a:lnSpc>
            </a:pPr>
            <a:r>
              <a:rPr lang="en-US" altLang="zh-CN" sz="2000" b="1" dirty="0" smtClean="0">
                <a:solidFill>
                  <a:schemeClr val="bg1"/>
                </a:solidFill>
                <a:latin typeface="Colonna MT" panose="04020805060202030203" pitchFamily="82" charset="0"/>
              </a:rPr>
              <a:t>V</a:t>
            </a:r>
            <a:endParaRPr lang="en-US" altLang="zh-CN" sz="2000" b="1" dirty="0" smtClean="0">
              <a:solidFill>
                <a:schemeClr val="bg1"/>
              </a:solidFill>
              <a:latin typeface="Colonna MT" panose="04020805060202030203" pitchFamily="82" charset="0"/>
            </a:endParaRPr>
          </a:p>
          <a:p>
            <a:pPr algn="ctr">
              <a:lnSpc>
                <a:spcPts val="2000"/>
              </a:lnSpc>
            </a:pPr>
            <a:r>
              <a:rPr lang="en-US" altLang="zh-CN" sz="2000" b="1" dirty="0" smtClean="0">
                <a:solidFill>
                  <a:schemeClr val="bg1"/>
                </a:solidFill>
                <a:latin typeface="Colonna MT" panose="04020805060202030203" pitchFamily="82" charset="0"/>
              </a:rPr>
              <a:t>E</a:t>
            </a:r>
            <a:endParaRPr lang="en-US" altLang="zh-CN" sz="2000" b="1" dirty="0" smtClean="0">
              <a:solidFill>
                <a:schemeClr val="bg1"/>
              </a:solidFill>
              <a:latin typeface="Colonna MT" panose="04020805060202030203" pitchFamily="82" charset="0"/>
            </a:endParaRPr>
          </a:p>
        </p:txBody>
      </p:sp>
      <p:sp>
        <p:nvSpPr>
          <p:cNvPr id="15" name="Text Box 19"/>
          <p:cNvSpPr txBox="1">
            <a:spLocks noChangeArrowheads="1"/>
          </p:cNvSpPr>
          <p:nvPr/>
        </p:nvSpPr>
        <p:spPr bwMode="auto">
          <a:xfrm>
            <a:off x="928662" y="2142800"/>
            <a:ext cx="3214710" cy="2968625"/>
          </a:xfrm>
          <a:prstGeom prst="rect">
            <a:avLst/>
          </a:prstGeom>
          <a:noFill/>
          <a:ln w="9525">
            <a:noFill/>
            <a:miter lim="800000"/>
          </a:ln>
          <a:effectLst/>
        </p:spPr>
        <p:txBody>
          <a:bodyPr wrap="square">
            <a:spAutoFit/>
          </a:bodyPr>
          <a:lstStyle/>
          <a:p>
            <a:pPr algn="l">
              <a:lnSpc>
                <a:spcPct val="130000"/>
              </a:lnSpc>
              <a:spcBef>
                <a:spcPct val="50000"/>
              </a:spcBef>
            </a:pPr>
            <a:r>
              <a:rPr lang="en-US" altLang="zh-CN" sz="2400" dirty="0" smtClean="0">
                <a:solidFill>
                  <a:srgbClr val="FF6600"/>
                </a:solidFill>
                <a:latin typeface="Times New Roman" panose="02020603050405020304" pitchFamily="18" charset="0"/>
                <a:cs typeface="Times New Roman" panose="02020603050405020304" pitchFamily="18" charset="0"/>
              </a:rPr>
              <a:t>love, respect, care, patience, freedom, understanding, communication, protection, independence …</a:t>
            </a:r>
            <a:endParaRPr lang="en-US" altLang="zh-CN" sz="2400" dirty="0" smtClean="0">
              <a:solidFill>
                <a:srgbClr val="FF6600"/>
              </a:solidFill>
              <a:latin typeface="Times New Roman" panose="02020603050405020304" pitchFamily="18" charset="0"/>
              <a:cs typeface="Times New Roman" panose="02020603050405020304" pitchFamily="18" charset="0"/>
            </a:endParaRPr>
          </a:p>
        </p:txBody>
      </p:sp>
      <p:sp>
        <p:nvSpPr>
          <p:cNvPr id="16" name="Text Box 19"/>
          <p:cNvSpPr txBox="1">
            <a:spLocks noChangeArrowheads="1"/>
          </p:cNvSpPr>
          <p:nvPr/>
        </p:nvSpPr>
        <p:spPr bwMode="auto">
          <a:xfrm>
            <a:off x="5429256" y="2071362"/>
            <a:ext cx="3214710" cy="3415030"/>
          </a:xfrm>
          <a:prstGeom prst="rect">
            <a:avLst/>
          </a:prstGeom>
          <a:noFill/>
          <a:ln w="9525">
            <a:noFill/>
            <a:miter lim="800000"/>
          </a:ln>
          <a:effectLst/>
        </p:spPr>
        <p:txBody>
          <a:bodyPr wrap="square">
            <a:spAutoFit/>
          </a:bodyPr>
          <a:lstStyle/>
          <a:p>
            <a:pPr algn="l">
              <a:spcBef>
                <a:spcPct val="50000"/>
              </a:spcBef>
            </a:pPr>
            <a:r>
              <a:rPr lang="en-US" altLang="zh-CN" sz="2400" dirty="0" smtClean="0">
                <a:solidFill>
                  <a:srgbClr val="FF6600"/>
                </a:solidFill>
                <a:latin typeface="Times New Roman" panose="02020603050405020304" pitchFamily="18" charset="0"/>
                <a:cs typeface="Times New Roman" panose="02020603050405020304" pitchFamily="18" charset="0"/>
              </a:rPr>
              <a:t>argument, tension, control, difficulty, complaint, pressure, strictness, loneliness, silence, misunderstanding,  over-protection, impatience, dissatisfaction …</a:t>
            </a:r>
            <a:endParaRPr lang="en-US" altLang="zh-CN" sz="2400" dirty="0" smtClean="0">
              <a:solidFill>
                <a:srgbClr val="FF66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C:\Users\hp\Desktop\PPT-2.jpg"/>
          <p:cNvPicPr>
            <a:picLocks noChangeAspect="1" noChangeArrowheads="1"/>
          </p:cNvPicPr>
          <p:nvPr/>
        </p:nvPicPr>
        <p:blipFill>
          <a:blip r:embed="rId1"/>
          <a:srcRect/>
          <a:stretch>
            <a:fillRect/>
          </a:stretch>
        </p:blipFill>
        <p:spPr bwMode="auto">
          <a:xfrm>
            <a:off x="0" y="0"/>
            <a:ext cx="9144635" cy="6858635"/>
          </a:xfrm>
          <a:prstGeom prst="rect">
            <a:avLst/>
          </a:prstGeom>
          <a:noFill/>
          <a:ln w="9525">
            <a:noFill/>
            <a:miter lim="800000"/>
            <a:headEnd/>
            <a:tailEnd/>
          </a:ln>
        </p:spPr>
      </p:pic>
      <p:sp>
        <p:nvSpPr>
          <p:cNvPr id="3" name="AutoShape 3"/>
          <p:cNvSpPr>
            <a:spLocks noChangeArrowheads="1"/>
          </p:cNvSpPr>
          <p:nvPr/>
        </p:nvSpPr>
        <p:spPr bwMode="auto">
          <a:xfrm>
            <a:off x="2857488" y="428604"/>
            <a:ext cx="3500462" cy="785818"/>
          </a:xfrm>
          <a:prstGeom prst="roundRect">
            <a:avLst>
              <a:gd name="adj" fmla="val 16667"/>
            </a:avLst>
          </a:prstGeom>
          <a:solidFill>
            <a:schemeClr val="tx2"/>
          </a:solidFill>
          <a:ln w="9525">
            <a:noFill/>
            <a:round/>
          </a:ln>
          <a:effectLst/>
        </p:spPr>
        <p:txBody>
          <a:bodyPr wrap="none" anchor="ctr"/>
          <a:lstStyle/>
          <a:p>
            <a:pPr algn="ctr"/>
            <a:r>
              <a:rPr lang="en-US" altLang="zh-CN" sz="2400" dirty="0" smtClean="0">
                <a:solidFill>
                  <a:schemeClr val="bg1"/>
                </a:solidFill>
                <a:latin typeface="Broadway" panose="04040905080B02020502" pitchFamily="82" charset="0"/>
              </a:rPr>
              <a:t>Word bank 2</a:t>
            </a:r>
            <a:endParaRPr lang="en-US" altLang="zh-CN" sz="2400" dirty="0" smtClean="0">
              <a:solidFill>
                <a:schemeClr val="bg1"/>
              </a:solidFill>
              <a:latin typeface="Broadway" panose="04040905080B02020502" pitchFamily="82" charset="0"/>
            </a:endParaRPr>
          </a:p>
        </p:txBody>
      </p:sp>
      <p:sp>
        <p:nvSpPr>
          <p:cNvPr id="4" name="圆角矩形 3"/>
          <p:cNvSpPr/>
          <p:nvPr/>
        </p:nvSpPr>
        <p:spPr>
          <a:xfrm>
            <a:off x="428625" y="1857375"/>
            <a:ext cx="4079875" cy="2435860"/>
          </a:xfrm>
          <a:prstGeom prst="roundRect">
            <a:avLst/>
          </a:prstGeom>
          <a:no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Wingdings" panose="05000000000000000000"/>
              <a:buChar char="u"/>
            </a:pPr>
            <a:endParaRPr lang="en-US" altLang="zh-CN" sz="2400" dirty="0" smtClean="0">
              <a:solidFill>
                <a:srgbClr val="C00000"/>
              </a:solidFill>
              <a:latin typeface="Monotype Corsiva" panose="03010101010201010101" pitchFamily="66" charset="0"/>
              <a:cs typeface="Times New Roman" panose="02020603050405020304" pitchFamily="18" charset="0"/>
            </a:endParaRPr>
          </a:p>
        </p:txBody>
      </p:sp>
      <p:sp>
        <p:nvSpPr>
          <p:cNvPr id="5" name="AutoShape 3"/>
          <p:cNvSpPr>
            <a:spLocks noChangeArrowheads="1"/>
          </p:cNvSpPr>
          <p:nvPr/>
        </p:nvSpPr>
        <p:spPr bwMode="auto">
          <a:xfrm>
            <a:off x="857224" y="1509700"/>
            <a:ext cx="2928958" cy="571504"/>
          </a:xfrm>
          <a:prstGeom prst="roundRect">
            <a:avLst>
              <a:gd name="adj" fmla="val 16667"/>
            </a:avLst>
          </a:prstGeom>
          <a:solidFill>
            <a:schemeClr val="tx2"/>
          </a:solidFill>
          <a:ln w="9525">
            <a:noFill/>
            <a:round/>
          </a:ln>
          <a:effectLst/>
        </p:spPr>
        <p:txBody>
          <a:bodyPr wrap="none" anchor="ctr"/>
          <a:lstStyle/>
          <a:p>
            <a:pPr algn="ctr">
              <a:lnSpc>
                <a:spcPts val="2000"/>
              </a:lnSpc>
            </a:pPr>
            <a:r>
              <a:rPr lang="en-US" altLang="zh-CN" sz="2000" b="1" dirty="0" smtClean="0">
                <a:solidFill>
                  <a:schemeClr val="bg1"/>
                </a:solidFill>
                <a:latin typeface="Colonna MT" panose="04020805060202030203" pitchFamily="82" charset="0"/>
              </a:rPr>
              <a:t>Problems facing Simon</a:t>
            </a:r>
            <a:endParaRPr lang="zh-CN" altLang="en-US" sz="2000" b="1" dirty="0">
              <a:solidFill>
                <a:schemeClr val="bg1"/>
              </a:solidFill>
              <a:latin typeface="Colonna MT" panose="04020805060202030203" pitchFamily="82" charset="0"/>
            </a:endParaRPr>
          </a:p>
        </p:txBody>
      </p:sp>
      <p:sp>
        <p:nvSpPr>
          <p:cNvPr id="6" name="圆角矩形 5"/>
          <p:cNvSpPr/>
          <p:nvPr/>
        </p:nvSpPr>
        <p:spPr>
          <a:xfrm>
            <a:off x="4929190" y="2000240"/>
            <a:ext cx="3929090" cy="3857652"/>
          </a:xfrm>
          <a:prstGeom prst="roundRect">
            <a:avLst/>
          </a:prstGeom>
          <a:no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Wingdings" panose="05000000000000000000"/>
              <a:buChar char="u"/>
            </a:pPr>
            <a:endParaRPr lang="en-US" altLang="zh-CN" sz="2400" dirty="0" smtClean="0">
              <a:solidFill>
                <a:srgbClr val="C00000"/>
              </a:solidFill>
              <a:latin typeface="Monotype Corsiva" panose="03010101010201010101" pitchFamily="66" charset="0"/>
              <a:cs typeface="Times New Roman" panose="02020603050405020304" pitchFamily="18" charset="0"/>
            </a:endParaRPr>
          </a:p>
        </p:txBody>
      </p:sp>
      <p:sp>
        <p:nvSpPr>
          <p:cNvPr id="15" name="Text Box 19"/>
          <p:cNvSpPr txBox="1">
            <a:spLocks noChangeArrowheads="1"/>
          </p:cNvSpPr>
          <p:nvPr/>
        </p:nvSpPr>
        <p:spPr bwMode="auto">
          <a:xfrm>
            <a:off x="571500" y="2214245"/>
            <a:ext cx="3937000" cy="1886585"/>
          </a:xfrm>
          <a:prstGeom prst="rect">
            <a:avLst/>
          </a:prstGeom>
          <a:noFill/>
          <a:ln w="9525">
            <a:noFill/>
            <a:miter lim="800000"/>
          </a:ln>
          <a:effectLst/>
        </p:spPr>
        <p:txBody>
          <a:bodyPr wrap="square">
            <a:spAutoFit/>
          </a:bodyPr>
          <a:lstStyle/>
          <a:p>
            <a:pPr marL="342900" indent="-342900">
              <a:lnSpc>
                <a:spcPts val="1500"/>
              </a:lnSpc>
              <a:spcBef>
                <a:spcPts val="1000"/>
              </a:spcBef>
              <a:buFont typeface="Arial" panose="020B0604020202020204" pitchFamily="34" charset="0"/>
              <a:buChar char="•"/>
            </a:pPr>
            <a:r>
              <a:rPr lang="en-US" altLang="zh-CN" sz="2000" dirty="0" smtClean="0">
                <a:latin typeface="Times New Roman" panose="02020603050405020304" pitchFamily="18" charset="0"/>
                <a:cs typeface="Times New Roman" panose="02020603050405020304" pitchFamily="18" charset="0"/>
              </a:rPr>
              <a:t>Eager for parents’ love</a:t>
            </a:r>
            <a:endParaRPr lang="en-US" altLang="zh-CN" sz="2000" dirty="0" smtClean="0">
              <a:latin typeface="Times New Roman" panose="02020603050405020304" pitchFamily="18" charset="0"/>
              <a:cs typeface="Times New Roman" panose="02020603050405020304" pitchFamily="18" charset="0"/>
            </a:endParaRPr>
          </a:p>
          <a:p>
            <a:pPr marL="342900" indent="-342900">
              <a:lnSpc>
                <a:spcPts val="1500"/>
              </a:lnSpc>
              <a:spcBef>
                <a:spcPts val="1000"/>
              </a:spcBef>
              <a:buFont typeface="Arial" panose="020B0604020202020204" pitchFamily="34" charset="0"/>
              <a:buChar char="•"/>
            </a:pPr>
            <a:r>
              <a:rPr lang="en-US" altLang="zh-CN" sz="2000" dirty="0" smtClean="0">
                <a:latin typeface="Times New Roman" panose="02020603050405020304" pitchFamily="18" charset="0"/>
                <a:cs typeface="Times New Roman" panose="02020603050405020304" pitchFamily="18" charset="0"/>
              </a:rPr>
              <a:t>Hardly see them during the week</a:t>
            </a:r>
            <a:endParaRPr lang="en-US" altLang="zh-CN" sz="2000" dirty="0" smtClean="0">
              <a:latin typeface="Times New Roman" panose="02020603050405020304" pitchFamily="18" charset="0"/>
              <a:cs typeface="Times New Roman" panose="02020603050405020304" pitchFamily="18" charset="0"/>
            </a:endParaRPr>
          </a:p>
          <a:p>
            <a:pPr marL="342900" indent="-342900">
              <a:lnSpc>
                <a:spcPts val="1500"/>
              </a:lnSpc>
              <a:spcBef>
                <a:spcPts val="1000"/>
              </a:spcBef>
              <a:buFont typeface="Arial" panose="020B0604020202020204" pitchFamily="34" charset="0"/>
              <a:buChar char="•"/>
            </a:pPr>
            <a:r>
              <a:rPr lang="en-US" altLang="zh-CN" sz="2000" dirty="0" smtClean="0">
                <a:latin typeface="Times New Roman" panose="02020603050405020304" pitchFamily="18" charset="0"/>
                <a:cs typeface="Times New Roman" panose="02020603050405020304" pitchFamily="18" charset="0"/>
              </a:rPr>
              <a:t>Feel stressed about schoolwork</a:t>
            </a:r>
            <a:endParaRPr lang="en-US" altLang="zh-CN" sz="2000" dirty="0" smtClean="0">
              <a:latin typeface="Times New Roman" panose="02020603050405020304" pitchFamily="18" charset="0"/>
              <a:cs typeface="Times New Roman" panose="02020603050405020304" pitchFamily="18" charset="0"/>
            </a:endParaRPr>
          </a:p>
          <a:p>
            <a:pPr marL="342900" indent="-342900">
              <a:lnSpc>
                <a:spcPts val="1500"/>
              </a:lnSpc>
              <a:spcBef>
                <a:spcPts val="1000"/>
              </a:spcBef>
              <a:buFont typeface="Arial" panose="020B0604020202020204" pitchFamily="34" charset="0"/>
              <a:buChar char="•"/>
            </a:pPr>
            <a:r>
              <a:rPr lang="en-US" altLang="zh-CN" sz="2000" dirty="0" smtClean="0">
                <a:latin typeface="Times New Roman" panose="02020603050405020304" pitchFamily="18" charset="0"/>
                <a:cs typeface="Times New Roman" panose="02020603050405020304" pitchFamily="18" charset="0"/>
              </a:rPr>
              <a:t>Feel lonely at home	</a:t>
            </a:r>
            <a:endParaRPr lang="en-US" altLang="zh-CN" sz="2000" dirty="0" smtClean="0">
              <a:latin typeface="Times New Roman" panose="02020603050405020304" pitchFamily="18" charset="0"/>
              <a:cs typeface="Times New Roman" panose="02020603050405020304" pitchFamily="18" charset="0"/>
            </a:endParaRPr>
          </a:p>
          <a:p>
            <a:pPr marL="342900" indent="-342900">
              <a:lnSpc>
                <a:spcPts val="1500"/>
              </a:lnSpc>
              <a:spcBef>
                <a:spcPts val="1000"/>
              </a:spcBef>
              <a:buFont typeface="Arial" panose="020B0604020202020204" pitchFamily="34" charset="0"/>
              <a:buChar char="•"/>
            </a:pPr>
            <a:r>
              <a:rPr lang="en-US" altLang="zh-CN" sz="2000" dirty="0" smtClean="0">
                <a:latin typeface="Times New Roman" panose="02020603050405020304" pitchFamily="18" charset="0"/>
                <a:cs typeface="Times New Roman" panose="02020603050405020304" pitchFamily="18" charset="0"/>
              </a:rPr>
              <a:t>Want a family outing	</a:t>
            </a:r>
            <a:endParaRPr lang="en-US" altLang="zh-CN" sz="2000" dirty="0" smtClean="0">
              <a:latin typeface="Times New Roman" panose="02020603050405020304" pitchFamily="18" charset="0"/>
              <a:cs typeface="Times New Roman" panose="02020603050405020304" pitchFamily="18" charset="0"/>
            </a:endParaRPr>
          </a:p>
          <a:p>
            <a:pPr marL="342900" indent="-342900">
              <a:lnSpc>
                <a:spcPts val="1500"/>
              </a:lnSpc>
              <a:spcBef>
                <a:spcPts val="1000"/>
              </a:spcBef>
              <a:buFont typeface="Arial" panose="020B0604020202020204" pitchFamily="34" charset="0"/>
              <a:buChar char="•"/>
            </a:pPr>
            <a:r>
              <a:rPr lang="en-US" altLang="zh-CN" sz="2000" dirty="0" smtClean="0">
                <a:latin typeface="Times New Roman" panose="02020603050405020304" pitchFamily="18" charset="0"/>
                <a:cs typeface="Times New Roman" panose="02020603050405020304" pitchFamily="18" charset="0"/>
              </a:rPr>
              <a:t>Want a long talk</a:t>
            </a:r>
            <a:r>
              <a:rPr lang="en-US" altLang="zh-CN" sz="2400" b="1" dirty="0" smtClean="0">
                <a:latin typeface="Garamond" panose="02020404030301010803" pitchFamily="18" charset="0"/>
              </a:rPr>
              <a:t>	</a:t>
            </a:r>
            <a:endParaRPr lang="en-US" altLang="zh-CN" sz="2400" b="1" dirty="0" smtClean="0">
              <a:latin typeface="Garamond" panose="02020404030301010803" pitchFamily="18" charset="0"/>
            </a:endParaRPr>
          </a:p>
        </p:txBody>
      </p:sp>
      <p:sp>
        <p:nvSpPr>
          <p:cNvPr id="16" name="Text Box 19"/>
          <p:cNvSpPr txBox="1">
            <a:spLocks noChangeArrowheads="1"/>
          </p:cNvSpPr>
          <p:nvPr/>
        </p:nvSpPr>
        <p:spPr bwMode="auto">
          <a:xfrm>
            <a:off x="5287015" y="2594921"/>
            <a:ext cx="3214710" cy="2889250"/>
          </a:xfrm>
          <a:prstGeom prst="rect">
            <a:avLst/>
          </a:prstGeom>
          <a:noFill/>
          <a:ln w="9525">
            <a:noFill/>
            <a:miter lim="800000"/>
          </a:ln>
          <a:effectLst/>
        </p:spPr>
        <p:txBody>
          <a:bodyPr wrap="square">
            <a:spAutoFit/>
          </a:bodyPr>
          <a:lstStyle/>
          <a:p>
            <a:pPr marL="342900" indent="-342900">
              <a:lnSpc>
                <a:spcPts val="2500"/>
              </a:lnSpc>
              <a:spcBef>
                <a:spcPct val="50000"/>
              </a:spcBef>
              <a:buFont typeface="Arial" panose="020B0604020202020204" pitchFamily="34" charset="0"/>
              <a:buChar char="•"/>
            </a:pPr>
            <a:r>
              <a:rPr lang="en-US" altLang="zh-CN" sz="2400" dirty="0" smtClean="0">
                <a:solidFill>
                  <a:srgbClr val="008000"/>
                </a:solidFill>
                <a:latin typeface="Times New Roman" panose="02020603050405020304" pitchFamily="18" charset="0"/>
                <a:cs typeface="Times New Roman" panose="02020603050405020304" pitchFamily="18" charset="0"/>
              </a:rPr>
              <a:t>What shall I do?</a:t>
            </a:r>
            <a:endParaRPr lang="en-US" altLang="zh-CN" sz="2400" dirty="0" smtClean="0">
              <a:solidFill>
                <a:srgbClr val="008000"/>
              </a:solidFill>
              <a:latin typeface="Times New Roman" panose="02020603050405020304" pitchFamily="18" charset="0"/>
              <a:cs typeface="Times New Roman" panose="02020603050405020304" pitchFamily="18" charset="0"/>
            </a:endParaRPr>
          </a:p>
          <a:p>
            <a:pPr marL="342900" indent="-342900">
              <a:lnSpc>
                <a:spcPts val="2500"/>
              </a:lnSpc>
              <a:spcBef>
                <a:spcPct val="50000"/>
              </a:spcBef>
              <a:buFont typeface="Arial" panose="020B0604020202020204" pitchFamily="34" charset="0"/>
              <a:buChar char="•"/>
            </a:pPr>
            <a:r>
              <a:rPr lang="en-US" altLang="zh-CN" sz="2400" dirty="0" smtClean="0">
                <a:solidFill>
                  <a:srgbClr val="FF6600"/>
                </a:solidFill>
                <a:latin typeface="Times New Roman" panose="02020603050405020304" pitchFamily="18" charset="0"/>
                <a:cs typeface="Times New Roman" panose="02020603050405020304" pitchFamily="18" charset="0"/>
              </a:rPr>
              <a:t>What do you think I should do?</a:t>
            </a:r>
            <a:endParaRPr lang="en-US" altLang="zh-CN" sz="2400" dirty="0" smtClean="0">
              <a:solidFill>
                <a:srgbClr val="FF6600"/>
              </a:solidFill>
              <a:latin typeface="Times New Roman" panose="02020603050405020304" pitchFamily="18" charset="0"/>
              <a:cs typeface="Times New Roman" panose="02020603050405020304" pitchFamily="18" charset="0"/>
            </a:endParaRPr>
          </a:p>
          <a:p>
            <a:pPr marL="342900" indent="-342900">
              <a:lnSpc>
                <a:spcPts val="2500"/>
              </a:lnSpc>
              <a:spcBef>
                <a:spcPct val="50000"/>
              </a:spcBef>
              <a:buFont typeface="Arial" panose="020B0604020202020204" pitchFamily="34" charset="0"/>
              <a:buChar char="•"/>
            </a:pPr>
            <a:r>
              <a:rPr lang="en-US" altLang="zh-CN" sz="2400" dirty="0" smtClean="0">
                <a:solidFill>
                  <a:srgbClr val="CC0099"/>
                </a:solidFill>
                <a:latin typeface="Times New Roman" panose="02020603050405020304" pitchFamily="18" charset="0"/>
                <a:cs typeface="Times New Roman" panose="02020603050405020304" pitchFamily="18" charset="0"/>
              </a:rPr>
              <a:t>Do you think that I should …?</a:t>
            </a:r>
            <a:endParaRPr lang="en-US" altLang="zh-CN" sz="2400" dirty="0" smtClean="0">
              <a:solidFill>
                <a:srgbClr val="CC0099"/>
              </a:solidFill>
              <a:latin typeface="Times New Roman" panose="02020603050405020304" pitchFamily="18" charset="0"/>
              <a:cs typeface="Times New Roman" panose="02020603050405020304" pitchFamily="18" charset="0"/>
            </a:endParaRPr>
          </a:p>
          <a:p>
            <a:pPr marL="342900" indent="-342900">
              <a:lnSpc>
                <a:spcPts val="2500"/>
              </a:lnSpc>
              <a:spcBef>
                <a:spcPct val="50000"/>
              </a:spcBef>
              <a:buFont typeface="Arial" panose="020B0604020202020204" pitchFamily="34" charset="0"/>
              <a:buChar char="•"/>
            </a:pPr>
            <a:r>
              <a:rPr lang="en-US" altLang="zh-CN" sz="2400" dirty="0" smtClean="0">
                <a:solidFill>
                  <a:srgbClr val="FF6600"/>
                </a:solidFill>
                <a:latin typeface="Times New Roman" panose="02020603050405020304" pitchFamily="18" charset="0"/>
                <a:cs typeface="Times New Roman" panose="02020603050405020304" pitchFamily="18" charset="0"/>
              </a:rPr>
              <a:t>Do you have any ideas/suggestions?</a:t>
            </a:r>
            <a:endParaRPr lang="en-US" altLang="zh-CN" sz="2400" dirty="0" smtClean="0">
              <a:solidFill>
                <a:srgbClr val="FF6600"/>
              </a:solidFill>
              <a:latin typeface="Times New Roman" panose="02020603050405020304" pitchFamily="18" charset="0"/>
              <a:cs typeface="Times New Roman" panose="02020603050405020304" pitchFamily="18" charset="0"/>
            </a:endParaRPr>
          </a:p>
        </p:txBody>
      </p:sp>
      <p:sp>
        <p:nvSpPr>
          <p:cNvPr id="17" name="AutoShape 3"/>
          <p:cNvSpPr>
            <a:spLocks noChangeArrowheads="1"/>
          </p:cNvSpPr>
          <p:nvPr/>
        </p:nvSpPr>
        <p:spPr bwMode="auto">
          <a:xfrm>
            <a:off x="5429250" y="1509395"/>
            <a:ext cx="2929255" cy="776605"/>
          </a:xfrm>
          <a:prstGeom prst="roundRect">
            <a:avLst>
              <a:gd name="adj" fmla="val 16667"/>
            </a:avLst>
          </a:prstGeom>
          <a:solidFill>
            <a:schemeClr val="tx2"/>
          </a:solidFill>
          <a:ln w="9525">
            <a:noFill/>
            <a:round/>
          </a:ln>
          <a:effectLst/>
        </p:spPr>
        <p:txBody>
          <a:bodyPr wrap="none" anchor="ctr"/>
          <a:lstStyle/>
          <a:p>
            <a:pPr algn="ctr">
              <a:lnSpc>
                <a:spcPts val="2000"/>
              </a:lnSpc>
            </a:pPr>
            <a:r>
              <a:rPr lang="en-US" altLang="zh-CN" sz="2000" b="1" dirty="0" smtClean="0">
                <a:solidFill>
                  <a:schemeClr val="bg1"/>
                </a:solidFill>
                <a:latin typeface="Colonna MT" panose="04020805060202030203" pitchFamily="82" charset="0"/>
              </a:rPr>
              <a:t>Expressions for asking </a:t>
            </a:r>
            <a:endParaRPr lang="en-US" altLang="zh-CN" sz="2000" b="1" dirty="0" smtClean="0">
              <a:solidFill>
                <a:schemeClr val="bg1"/>
              </a:solidFill>
              <a:latin typeface="Colonna MT" panose="04020805060202030203" pitchFamily="82" charset="0"/>
            </a:endParaRPr>
          </a:p>
          <a:p>
            <a:pPr algn="ctr">
              <a:lnSpc>
                <a:spcPts val="2000"/>
              </a:lnSpc>
            </a:pPr>
            <a:r>
              <a:rPr lang="en-US" altLang="zh-CN" sz="2000" b="1" dirty="0" smtClean="0">
                <a:solidFill>
                  <a:schemeClr val="bg1"/>
                </a:solidFill>
                <a:latin typeface="Colonna MT" panose="04020805060202030203" pitchFamily="82" charset="0"/>
              </a:rPr>
              <a:t>for advice</a:t>
            </a:r>
            <a:endParaRPr lang="en-US" altLang="zh-CN" sz="2000" b="1" dirty="0" smtClean="0">
              <a:solidFill>
                <a:schemeClr val="bg1"/>
              </a:solidFill>
              <a:latin typeface="Colonna MT" panose="04020805060202030203" pitchFamily="82" charset="0"/>
            </a:endParaRPr>
          </a:p>
        </p:txBody>
      </p:sp>
      <p:sp>
        <p:nvSpPr>
          <p:cNvPr id="18" name="圆角矩形 17"/>
          <p:cNvSpPr/>
          <p:nvPr/>
        </p:nvSpPr>
        <p:spPr>
          <a:xfrm>
            <a:off x="428625" y="4714875"/>
            <a:ext cx="4079875" cy="1950720"/>
          </a:xfrm>
          <a:prstGeom prst="roundRect">
            <a:avLst/>
          </a:prstGeom>
          <a:no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Wingdings" panose="05000000000000000000"/>
              <a:buChar char="u"/>
            </a:pPr>
            <a:endParaRPr lang="en-US" altLang="zh-CN" sz="2400" dirty="0" smtClean="0">
              <a:solidFill>
                <a:srgbClr val="C00000"/>
              </a:solidFill>
              <a:latin typeface="Monotype Corsiva" panose="03010101010201010101" pitchFamily="66" charset="0"/>
              <a:cs typeface="Times New Roman" panose="02020603050405020304" pitchFamily="18" charset="0"/>
            </a:endParaRPr>
          </a:p>
        </p:txBody>
      </p:sp>
      <p:sp>
        <p:nvSpPr>
          <p:cNvPr id="19" name="AutoShape 3"/>
          <p:cNvSpPr>
            <a:spLocks noChangeArrowheads="1"/>
          </p:cNvSpPr>
          <p:nvPr/>
        </p:nvSpPr>
        <p:spPr bwMode="auto">
          <a:xfrm>
            <a:off x="857224" y="4486601"/>
            <a:ext cx="2928958" cy="420224"/>
          </a:xfrm>
          <a:prstGeom prst="roundRect">
            <a:avLst>
              <a:gd name="adj" fmla="val 16667"/>
            </a:avLst>
          </a:prstGeom>
          <a:solidFill>
            <a:schemeClr val="tx2"/>
          </a:solidFill>
          <a:ln w="9525">
            <a:noFill/>
            <a:round/>
          </a:ln>
          <a:effectLst/>
        </p:spPr>
        <p:txBody>
          <a:bodyPr wrap="none" anchor="ctr"/>
          <a:lstStyle/>
          <a:p>
            <a:pPr algn="ctr">
              <a:lnSpc>
                <a:spcPts val="2000"/>
              </a:lnSpc>
            </a:pPr>
            <a:r>
              <a:rPr lang="en-US" altLang="zh-CN" sz="2000" b="1" dirty="0" smtClean="0">
                <a:solidFill>
                  <a:schemeClr val="bg1"/>
                </a:solidFill>
                <a:latin typeface="Colonna MT" panose="04020805060202030203" pitchFamily="82" charset="0"/>
              </a:rPr>
              <a:t>Problems facing </a:t>
            </a:r>
            <a:r>
              <a:rPr lang="en-US" altLang="zh-CN" sz="2000" b="1" dirty="0" smtClean="0">
                <a:solidFill>
                  <a:schemeClr val="bg1"/>
                </a:solidFill>
                <a:latin typeface="Colonna MT" panose="04020805060202030203" pitchFamily="82" charset="0"/>
              </a:rPr>
              <a:t> Laura</a:t>
            </a:r>
            <a:endParaRPr lang="zh-CN" altLang="en-US" sz="2000" b="1" dirty="0">
              <a:solidFill>
                <a:schemeClr val="bg1"/>
              </a:solidFill>
              <a:latin typeface="Colonna MT" panose="04020805060202030203" pitchFamily="82" charset="0"/>
            </a:endParaRPr>
          </a:p>
        </p:txBody>
      </p:sp>
      <p:sp>
        <p:nvSpPr>
          <p:cNvPr id="20" name="Text Box 19"/>
          <p:cNvSpPr txBox="1">
            <a:spLocks noChangeArrowheads="1"/>
          </p:cNvSpPr>
          <p:nvPr/>
        </p:nvSpPr>
        <p:spPr bwMode="auto">
          <a:xfrm>
            <a:off x="575310" y="4907280"/>
            <a:ext cx="3933190" cy="1758315"/>
          </a:xfrm>
          <a:prstGeom prst="rect">
            <a:avLst/>
          </a:prstGeom>
          <a:noFill/>
          <a:ln w="9525">
            <a:noFill/>
            <a:miter lim="800000"/>
          </a:ln>
          <a:effectLst/>
        </p:spPr>
        <p:txBody>
          <a:bodyPr wrap="square">
            <a:spAutoFit/>
          </a:bodyPr>
          <a:lstStyle/>
          <a:p>
            <a:pPr marL="342900" indent="-342900" algn="l">
              <a:lnSpc>
                <a:spcPct val="100000"/>
              </a:lnSpc>
              <a:spcBef>
                <a:spcPts val="1000"/>
              </a:spcBef>
              <a:buClrTx/>
              <a:buSzTx/>
              <a:buFont typeface="Arial" panose="020B0604020202020204" pitchFamily="34" charset="0"/>
              <a:buChar char="•"/>
            </a:pPr>
            <a:r>
              <a:rPr lang="en-US" altLang="zh-CN" sz="2000" dirty="0" smtClean="0">
                <a:latin typeface="Times New Roman" panose="02020603050405020304" pitchFamily="18" charset="0"/>
                <a:cs typeface="Times New Roman" panose="02020603050405020304" pitchFamily="18" charset="0"/>
              </a:rPr>
              <a:t>Is not allowed to go out with friends	</a:t>
            </a:r>
            <a:endParaRPr lang="en-US" altLang="zh-CN" sz="2000" dirty="0" smtClean="0">
              <a:latin typeface="Times New Roman" panose="02020603050405020304" pitchFamily="18" charset="0"/>
              <a:cs typeface="Times New Roman" panose="02020603050405020304" pitchFamily="18" charset="0"/>
            </a:endParaRPr>
          </a:p>
          <a:p>
            <a:pPr marL="342900" indent="-342900" algn="l">
              <a:lnSpc>
                <a:spcPct val="100000"/>
              </a:lnSpc>
              <a:spcBef>
                <a:spcPts val="1000"/>
              </a:spcBef>
              <a:buClrTx/>
              <a:buSzTx/>
              <a:buFont typeface="Arial" panose="020B0604020202020204" pitchFamily="34" charset="0"/>
              <a:buChar char="•"/>
            </a:pPr>
            <a:r>
              <a:rPr lang="en-US" altLang="zh-CN" sz="2000" dirty="0" smtClean="0">
                <a:latin typeface="Times New Roman" panose="02020603050405020304" pitchFamily="18" charset="0"/>
                <a:cs typeface="Times New Roman" panose="02020603050405020304" pitchFamily="18" charset="0"/>
              </a:rPr>
              <a:t>Want to make my own choices about what to do in my spare time</a:t>
            </a:r>
            <a:endParaRPr lang="en-US" altLang="zh-CN" sz="20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P spid="20"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C:\Users\hp\Desktop\PPT-2.jpg"/>
          <p:cNvPicPr>
            <a:picLocks noChangeAspect="1" noChangeArrowheads="1"/>
          </p:cNvPicPr>
          <p:nvPr/>
        </p:nvPicPr>
        <p:blipFill>
          <a:blip r:embed="rId1"/>
          <a:srcRect/>
          <a:stretch>
            <a:fillRect/>
          </a:stretch>
        </p:blipFill>
        <p:spPr bwMode="auto">
          <a:xfrm>
            <a:off x="0" y="0"/>
            <a:ext cx="9144635" cy="6858635"/>
          </a:xfrm>
          <a:prstGeom prst="rect">
            <a:avLst/>
          </a:prstGeom>
          <a:noFill/>
          <a:ln w="9525">
            <a:noFill/>
            <a:miter lim="800000"/>
            <a:headEnd/>
            <a:tailEnd/>
          </a:ln>
        </p:spPr>
      </p:pic>
      <p:sp>
        <p:nvSpPr>
          <p:cNvPr id="3" name="AutoShape 3"/>
          <p:cNvSpPr>
            <a:spLocks noChangeArrowheads="1"/>
          </p:cNvSpPr>
          <p:nvPr/>
        </p:nvSpPr>
        <p:spPr bwMode="auto">
          <a:xfrm>
            <a:off x="2857488" y="428604"/>
            <a:ext cx="3500462" cy="785818"/>
          </a:xfrm>
          <a:prstGeom prst="roundRect">
            <a:avLst>
              <a:gd name="adj" fmla="val 16667"/>
            </a:avLst>
          </a:prstGeom>
          <a:solidFill>
            <a:schemeClr val="tx2"/>
          </a:solidFill>
          <a:ln w="9525">
            <a:noFill/>
            <a:round/>
          </a:ln>
          <a:effectLst/>
        </p:spPr>
        <p:txBody>
          <a:bodyPr wrap="none" anchor="ctr"/>
          <a:lstStyle/>
          <a:p>
            <a:pPr algn="ctr"/>
            <a:r>
              <a:rPr lang="en-US" altLang="zh-CN" sz="2400" dirty="0" smtClean="0">
                <a:solidFill>
                  <a:schemeClr val="bg1"/>
                </a:solidFill>
                <a:latin typeface="Broadway" panose="04040905080B02020502" pitchFamily="82" charset="0"/>
              </a:rPr>
              <a:t>Word bank 3</a:t>
            </a:r>
            <a:endParaRPr lang="en-US" altLang="zh-CN" sz="2400" dirty="0" smtClean="0">
              <a:solidFill>
                <a:schemeClr val="bg1"/>
              </a:solidFill>
              <a:latin typeface="Broadway" panose="04040905080B02020502" pitchFamily="82" charset="0"/>
            </a:endParaRPr>
          </a:p>
        </p:txBody>
      </p:sp>
      <p:sp>
        <p:nvSpPr>
          <p:cNvPr id="4" name="圆角矩形 3"/>
          <p:cNvSpPr/>
          <p:nvPr/>
        </p:nvSpPr>
        <p:spPr>
          <a:xfrm>
            <a:off x="428596" y="1928802"/>
            <a:ext cx="3929090" cy="3000396"/>
          </a:xfrm>
          <a:prstGeom prst="roundRect">
            <a:avLst/>
          </a:prstGeom>
          <a:no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Wingdings" panose="05000000000000000000"/>
              <a:buChar char="u"/>
            </a:pPr>
            <a:endParaRPr lang="en-US" altLang="zh-CN" sz="2400" dirty="0" smtClean="0">
              <a:solidFill>
                <a:srgbClr val="C00000"/>
              </a:solidFill>
              <a:latin typeface="Monotype Corsiva" panose="03010101010201010101" pitchFamily="66" charset="0"/>
              <a:cs typeface="Times New Roman" panose="02020603050405020304" pitchFamily="18" charset="0"/>
            </a:endParaRPr>
          </a:p>
        </p:txBody>
      </p:sp>
      <p:sp>
        <p:nvSpPr>
          <p:cNvPr id="5" name="AutoShape 3"/>
          <p:cNvSpPr>
            <a:spLocks noChangeArrowheads="1"/>
          </p:cNvSpPr>
          <p:nvPr/>
        </p:nvSpPr>
        <p:spPr bwMode="auto">
          <a:xfrm>
            <a:off x="928344" y="1429055"/>
            <a:ext cx="2928958" cy="571504"/>
          </a:xfrm>
          <a:prstGeom prst="roundRect">
            <a:avLst>
              <a:gd name="adj" fmla="val 16667"/>
            </a:avLst>
          </a:prstGeom>
          <a:solidFill>
            <a:schemeClr val="tx2"/>
          </a:solidFill>
          <a:ln w="9525">
            <a:noFill/>
            <a:round/>
          </a:ln>
          <a:effectLst/>
        </p:spPr>
        <p:txBody>
          <a:bodyPr wrap="none" anchor="ctr"/>
          <a:lstStyle/>
          <a:p>
            <a:pPr algn="ctr">
              <a:lnSpc>
                <a:spcPts val="2000"/>
              </a:lnSpc>
            </a:pPr>
            <a:r>
              <a:rPr lang="en-US" altLang="zh-CN" sz="2000" b="1" dirty="0" smtClean="0">
                <a:solidFill>
                  <a:schemeClr val="bg1"/>
                </a:solidFill>
                <a:latin typeface="Colonna MT" panose="04020805060202030203" pitchFamily="82" charset="0"/>
              </a:rPr>
              <a:t>Advice for Simon</a:t>
            </a:r>
            <a:endParaRPr lang="zh-CN" altLang="en-US" sz="2000" b="1" dirty="0">
              <a:solidFill>
                <a:schemeClr val="bg1"/>
              </a:solidFill>
              <a:latin typeface="Colonna MT" panose="04020805060202030203" pitchFamily="82" charset="0"/>
            </a:endParaRPr>
          </a:p>
        </p:txBody>
      </p:sp>
      <p:sp>
        <p:nvSpPr>
          <p:cNvPr id="6" name="圆角矩形 5"/>
          <p:cNvSpPr/>
          <p:nvPr/>
        </p:nvSpPr>
        <p:spPr>
          <a:xfrm>
            <a:off x="4929190" y="2000240"/>
            <a:ext cx="3929090" cy="3857652"/>
          </a:xfrm>
          <a:prstGeom prst="roundRect">
            <a:avLst/>
          </a:prstGeom>
          <a:no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Wingdings" panose="05000000000000000000"/>
              <a:buChar char="u"/>
            </a:pPr>
            <a:endParaRPr lang="en-US" altLang="zh-CN" sz="2400" dirty="0" smtClean="0">
              <a:solidFill>
                <a:srgbClr val="C00000"/>
              </a:solidFill>
              <a:latin typeface="Monotype Corsiva" panose="03010101010201010101" pitchFamily="66" charset="0"/>
              <a:cs typeface="Times New Roman" panose="02020603050405020304" pitchFamily="18" charset="0"/>
            </a:endParaRPr>
          </a:p>
        </p:txBody>
      </p:sp>
      <p:sp>
        <p:nvSpPr>
          <p:cNvPr id="15" name="Text Box 19"/>
          <p:cNvSpPr txBox="1">
            <a:spLocks noChangeArrowheads="1"/>
          </p:cNvSpPr>
          <p:nvPr/>
        </p:nvSpPr>
        <p:spPr bwMode="auto">
          <a:xfrm>
            <a:off x="571472" y="2101903"/>
            <a:ext cx="3929090" cy="3053715"/>
          </a:xfrm>
          <a:prstGeom prst="rect">
            <a:avLst/>
          </a:prstGeom>
          <a:noFill/>
          <a:ln w="9525">
            <a:noFill/>
            <a:miter lim="800000"/>
          </a:ln>
          <a:effectLst/>
        </p:spPr>
        <p:txBody>
          <a:bodyPr wrap="square">
            <a:spAutoFit/>
          </a:bodyPr>
          <a:lstStyle/>
          <a:p>
            <a:pPr marL="342900" indent="-342900">
              <a:lnSpc>
                <a:spcPct val="50000"/>
              </a:lnSpc>
              <a:spcBef>
                <a:spcPct val="50000"/>
              </a:spcBef>
              <a:buFont typeface="Arial" panose="020B0604020202020204" pitchFamily="34" charset="0"/>
              <a:buChar char="•"/>
            </a:pPr>
            <a:r>
              <a:rPr lang="en-US" altLang="zh-CN" sz="2000" dirty="0" smtClean="0">
                <a:latin typeface="Times New Roman" panose="02020603050405020304" pitchFamily="18" charset="0"/>
                <a:cs typeface="Times New Roman" panose="02020603050405020304" pitchFamily="18" charset="0"/>
              </a:rPr>
              <a:t>Have a talk</a:t>
            </a:r>
            <a:endParaRPr lang="en-US" altLang="zh-CN" sz="2000" dirty="0" smtClean="0">
              <a:latin typeface="Times New Roman" panose="02020603050405020304" pitchFamily="18" charset="0"/>
              <a:cs typeface="Times New Roman" panose="02020603050405020304" pitchFamily="18" charset="0"/>
            </a:endParaRPr>
          </a:p>
          <a:p>
            <a:pPr marL="342900" indent="-342900">
              <a:lnSpc>
                <a:spcPct val="50000"/>
              </a:lnSpc>
              <a:spcBef>
                <a:spcPct val="50000"/>
              </a:spcBef>
              <a:buFont typeface="Arial" panose="020B0604020202020204" pitchFamily="34" charset="0"/>
              <a:buChar char="•"/>
            </a:pPr>
            <a:r>
              <a:rPr lang="en-US" altLang="zh-CN" sz="2000" dirty="0" smtClean="0">
                <a:latin typeface="Times New Roman" panose="02020603050405020304" pitchFamily="18" charset="0"/>
                <a:cs typeface="Times New Roman" panose="02020603050405020304" pitchFamily="18" charset="0"/>
              </a:rPr>
              <a:t>Stop complaining	</a:t>
            </a:r>
            <a:endParaRPr lang="en-US" altLang="zh-CN" sz="2000" dirty="0" smtClean="0">
              <a:latin typeface="Times New Roman" panose="02020603050405020304" pitchFamily="18" charset="0"/>
              <a:cs typeface="Times New Roman" panose="02020603050405020304" pitchFamily="18" charset="0"/>
            </a:endParaRPr>
          </a:p>
          <a:p>
            <a:pPr marL="342900" indent="-342900">
              <a:lnSpc>
                <a:spcPct val="50000"/>
              </a:lnSpc>
              <a:spcBef>
                <a:spcPct val="50000"/>
              </a:spcBef>
              <a:buFont typeface="Arial" panose="020B0604020202020204" pitchFamily="34" charset="0"/>
              <a:buChar char="•"/>
            </a:pPr>
            <a:r>
              <a:rPr lang="en-US" altLang="zh-CN" sz="2000" dirty="0" smtClean="0">
                <a:latin typeface="Times New Roman" panose="02020603050405020304" pitchFamily="18" charset="0"/>
                <a:cs typeface="Times New Roman" panose="02020603050405020304" pitchFamily="18" charset="0"/>
              </a:rPr>
              <a:t>Tell them your loneliness </a:t>
            </a:r>
            <a:endParaRPr lang="en-US" altLang="zh-CN" sz="2000" dirty="0" smtClean="0">
              <a:latin typeface="Times New Roman" panose="02020603050405020304" pitchFamily="18" charset="0"/>
              <a:cs typeface="Times New Roman" panose="02020603050405020304" pitchFamily="18" charset="0"/>
            </a:endParaRPr>
          </a:p>
          <a:p>
            <a:pPr marL="342900" indent="-342900">
              <a:lnSpc>
                <a:spcPct val="50000"/>
              </a:lnSpc>
              <a:spcBef>
                <a:spcPct val="50000"/>
              </a:spcBef>
              <a:buFont typeface="Arial" panose="020B0604020202020204" pitchFamily="34" charset="0"/>
              <a:buChar char="•"/>
            </a:pPr>
            <a:r>
              <a:rPr lang="en-US" altLang="zh-CN" sz="2000" dirty="0" smtClean="0">
                <a:latin typeface="Times New Roman" panose="02020603050405020304" pitchFamily="18" charset="0"/>
                <a:cs typeface="Times New Roman" panose="02020603050405020304" pitchFamily="18" charset="0"/>
              </a:rPr>
              <a:t>Put yourself into their shoes </a:t>
            </a:r>
            <a:endParaRPr lang="en-US" altLang="zh-CN" sz="2000" dirty="0" smtClean="0">
              <a:latin typeface="Times New Roman" panose="02020603050405020304" pitchFamily="18" charset="0"/>
              <a:cs typeface="Times New Roman" panose="02020603050405020304" pitchFamily="18" charset="0"/>
            </a:endParaRPr>
          </a:p>
          <a:p>
            <a:pPr marL="342900" indent="-342900">
              <a:lnSpc>
                <a:spcPct val="50000"/>
              </a:lnSpc>
              <a:spcBef>
                <a:spcPct val="50000"/>
              </a:spcBef>
              <a:buFont typeface="Arial" panose="020B0604020202020204" pitchFamily="34" charset="0"/>
              <a:buChar char="•"/>
            </a:pPr>
            <a:r>
              <a:rPr lang="en-US" altLang="zh-CN" sz="2000" dirty="0" smtClean="0">
                <a:latin typeface="Times New Roman" panose="02020603050405020304" pitchFamily="18" charset="0"/>
                <a:cs typeface="Times New Roman" panose="02020603050405020304" pitchFamily="18" charset="0"/>
              </a:rPr>
              <a:t>Understand them	 	</a:t>
            </a:r>
            <a:endParaRPr lang="en-US" altLang="zh-CN" sz="2000" dirty="0" smtClean="0">
              <a:latin typeface="Times New Roman" panose="02020603050405020304" pitchFamily="18" charset="0"/>
              <a:cs typeface="Times New Roman" panose="02020603050405020304" pitchFamily="18" charset="0"/>
            </a:endParaRPr>
          </a:p>
          <a:p>
            <a:pPr marL="342900" indent="-342900">
              <a:lnSpc>
                <a:spcPct val="50000"/>
              </a:lnSpc>
              <a:spcBef>
                <a:spcPct val="50000"/>
              </a:spcBef>
              <a:buFont typeface="Arial" panose="020B0604020202020204" pitchFamily="34" charset="0"/>
              <a:buChar char="•"/>
            </a:pPr>
            <a:r>
              <a:rPr lang="en-US" altLang="zh-CN" sz="2000" dirty="0" smtClean="0">
                <a:latin typeface="Times New Roman" panose="02020603050405020304" pitchFamily="18" charset="0"/>
                <a:cs typeface="Times New Roman" panose="02020603050405020304" pitchFamily="18" charset="0"/>
              </a:rPr>
              <a:t>Make a deal with them </a:t>
            </a:r>
            <a:endParaRPr lang="en-US" altLang="zh-CN" sz="2000" dirty="0" smtClean="0">
              <a:latin typeface="Times New Roman" panose="02020603050405020304" pitchFamily="18" charset="0"/>
              <a:cs typeface="Times New Roman" panose="02020603050405020304" pitchFamily="18" charset="0"/>
            </a:endParaRPr>
          </a:p>
          <a:p>
            <a:pPr marL="342900" indent="-342900">
              <a:lnSpc>
                <a:spcPct val="50000"/>
              </a:lnSpc>
              <a:spcBef>
                <a:spcPct val="50000"/>
              </a:spcBef>
              <a:buFont typeface="Arial" panose="020B0604020202020204" pitchFamily="34" charset="0"/>
              <a:buChar char="•"/>
            </a:pPr>
            <a:r>
              <a:rPr lang="en-US" altLang="zh-CN" sz="2000" dirty="0" smtClean="0">
                <a:latin typeface="Times New Roman" panose="02020603050405020304" pitchFamily="18" charset="0"/>
                <a:cs typeface="Times New Roman" panose="02020603050405020304" pitchFamily="18" charset="0"/>
              </a:rPr>
              <a:t>Have a family outing</a:t>
            </a:r>
            <a:endParaRPr lang="en-US" altLang="zh-CN" sz="2000" dirty="0" smtClean="0">
              <a:latin typeface="Times New Roman" panose="02020603050405020304" pitchFamily="18" charset="0"/>
              <a:cs typeface="Times New Roman" panose="02020603050405020304" pitchFamily="18" charset="0"/>
            </a:endParaRPr>
          </a:p>
          <a:p>
            <a:pPr marL="342900" indent="-342900">
              <a:lnSpc>
                <a:spcPct val="50000"/>
              </a:lnSpc>
              <a:spcBef>
                <a:spcPct val="50000"/>
              </a:spcBef>
              <a:buFont typeface="Arial" panose="020B0604020202020204" pitchFamily="34" charset="0"/>
              <a:buChar char="•"/>
            </a:pPr>
            <a:r>
              <a:rPr lang="en-US" altLang="zh-CN" sz="2000" dirty="0" smtClean="0">
                <a:latin typeface="Times New Roman" panose="02020603050405020304" pitchFamily="18" charset="0"/>
                <a:cs typeface="Times New Roman" panose="02020603050405020304" pitchFamily="18" charset="0"/>
              </a:rPr>
              <a:t>Ask them to help you with your</a:t>
            </a:r>
            <a:endParaRPr lang="en-US" altLang="zh-CN" sz="2000" dirty="0" smtClean="0">
              <a:latin typeface="Times New Roman" panose="02020603050405020304" pitchFamily="18" charset="0"/>
              <a:cs typeface="Times New Roman" panose="02020603050405020304" pitchFamily="18" charset="0"/>
            </a:endParaRPr>
          </a:p>
          <a:p>
            <a:pPr indent="0">
              <a:lnSpc>
                <a:spcPct val="50000"/>
              </a:lnSpc>
              <a:spcBef>
                <a:spcPct val="50000"/>
              </a:spcBef>
              <a:buFont typeface="Arial" panose="020B0604020202020204" pitchFamily="34" charset="0"/>
              <a:buNone/>
            </a:pPr>
            <a:r>
              <a:rPr lang="en-US" altLang="zh-CN" sz="2000" dirty="0" smtClean="0">
                <a:latin typeface="Times New Roman" panose="02020603050405020304" pitchFamily="18" charset="0"/>
                <a:cs typeface="Times New Roman" panose="02020603050405020304" pitchFamily="18" charset="0"/>
              </a:rPr>
              <a:t>schoolwork</a:t>
            </a:r>
            <a:endParaRPr lang="en-US" altLang="zh-CN" sz="2000" dirty="0" smtClean="0">
              <a:latin typeface="Times New Roman" panose="02020603050405020304" pitchFamily="18" charset="0"/>
              <a:cs typeface="Times New Roman" panose="02020603050405020304" pitchFamily="18" charset="0"/>
            </a:endParaRPr>
          </a:p>
          <a:p>
            <a:pPr marL="342900" indent="-342900">
              <a:lnSpc>
                <a:spcPts val="1500"/>
              </a:lnSpc>
              <a:spcBef>
                <a:spcPct val="50000"/>
              </a:spcBef>
            </a:pPr>
            <a:r>
              <a:rPr lang="en-US" altLang="zh-CN" sz="2000" dirty="0" smtClean="0">
                <a:latin typeface="Times New Roman" panose="02020603050405020304" pitchFamily="18" charset="0"/>
                <a:cs typeface="Times New Roman" panose="02020603050405020304" pitchFamily="18" charset="0"/>
              </a:rPr>
              <a:t> 	</a:t>
            </a:r>
            <a:endParaRPr lang="en-US" altLang="zh-CN" sz="2000" dirty="0" smtClean="0">
              <a:latin typeface="Times New Roman" panose="02020603050405020304" pitchFamily="18" charset="0"/>
              <a:cs typeface="Times New Roman" panose="02020603050405020304" pitchFamily="18" charset="0"/>
            </a:endParaRPr>
          </a:p>
        </p:txBody>
      </p:sp>
      <p:sp>
        <p:nvSpPr>
          <p:cNvPr id="16" name="Text Box 19"/>
          <p:cNvSpPr txBox="1">
            <a:spLocks noChangeArrowheads="1"/>
          </p:cNvSpPr>
          <p:nvPr/>
        </p:nvSpPr>
        <p:spPr bwMode="auto">
          <a:xfrm>
            <a:off x="5287015" y="2484749"/>
            <a:ext cx="3214710" cy="2889250"/>
          </a:xfrm>
          <a:prstGeom prst="rect">
            <a:avLst/>
          </a:prstGeom>
          <a:noFill/>
          <a:ln w="9525">
            <a:noFill/>
            <a:miter lim="800000"/>
          </a:ln>
          <a:effectLst/>
        </p:spPr>
        <p:txBody>
          <a:bodyPr wrap="square">
            <a:spAutoFit/>
          </a:bodyPr>
          <a:lstStyle/>
          <a:p>
            <a:pPr marL="342900" indent="-342900">
              <a:lnSpc>
                <a:spcPts val="2500"/>
              </a:lnSpc>
              <a:spcBef>
                <a:spcPct val="50000"/>
              </a:spcBef>
              <a:buFont typeface="Arial" panose="020B0604020202020204" pitchFamily="34" charset="0"/>
              <a:buChar char="•"/>
            </a:pPr>
            <a:r>
              <a:rPr lang="en-US" altLang="zh-CN" sz="2400" dirty="0" smtClean="0">
                <a:solidFill>
                  <a:srgbClr val="008000"/>
                </a:solidFill>
                <a:latin typeface="Times New Roman" panose="02020603050405020304" pitchFamily="18" charset="0"/>
                <a:cs typeface="Times New Roman" panose="02020603050405020304" pitchFamily="18" charset="0"/>
              </a:rPr>
              <a:t>I suggest that you …</a:t>
            </a:r>
            <a:endParaRPr lang="en-US" altLang="zh-CN" sz="2400" dirty="0" smtClean="0">
              <a:solidFill>
                <a:srgbClr val="008000"/>
              </a:solidFill>
              <a:latin typeface="Times New Roman" panose="02020603050405020304" pitchFamily="18" charset="0"/>
              <a:cs typeface="Times New Roman" panose="02020603050405020304" pitchFamily="18" charset="0"/>
            </a:endParaRPr>
          </a:p>
          <a:p>
            <a:pPr marL="342900" indent="-342900">
              <a:lnSpc>
                <a:spcPts val="2500"/>
              </a:lnSpc>
              <a:spcBef>
                <a:spcPct val="50000"/>
              </a:spcBef>
              <a:buFont typeface="Arial" panose="020B0604020202020204" pitchFamily="34" charset="0"/>
              <a:buChar char="•"/>
            </a:pPr>
            <a:r>
              <a:rPr lang="en-US" altLang="zh-CN" sz="2400" dirty="0" smtClean="0">
                <a:solidFill>
                  <a:srgbClr val="FF6600"/>
                </a:solidFill>
                <a:latin typeface="Times New Roman" panose="02020603050405020304" pitchFamily="18" charset="0"/>
                <a:cs typeface="Times New Roman" panose="02020603050405020304" pitchFamily="18" charset="0"/>
              </a:rPr>
              <a:t>I think/feel you can try …</a:t>
            </a:r>
            <a:endParaRPr lang="en-US" altLang="zh-CN" sz="2400" dirty="0" smtClean="0">
              <a:solidFill>
                <a:srgbClr val="FF6600"/>
              </a:solidFill>
              <a:latin typeface="Times New Roman" panose="02020603050405020304" pitchFamily="18" charset="0"/>
              <a:cs typeface="Times New Roman" panose="02020603050405020304" pitchFamily="18" charset="0"/>
            </a:endParaRPr>
          </a:p>
          <a:p>
            <a:pPr marL="342900" indent="-342900">
              <a:lnSpc>
                <a:spcPts val="2500"/>
              </a:lnSpc>
              <a:spcBef>
                <a:spcPct val="50000"/>
              </a:spcBef>
              <a:buFont typeface="Arial" panose="020B0604020202020204" pitchFamily="34" charset="0"/>
              <a:buChar char="•"/>
            </a:pPr>
            <a:r>
              <a:rPr lang="en-US" altLang="zh-CN" sz="2400" dirty="0" smtClean="0">
                <a:solidFill>
                  <a:srgbClr val="CC0099"/>
                </a:solidFill>
                <a:latin typeface="Times New Roman" panose="02020603050405020304" pitchFamily="18" charset="0"/>
                <a:cs typeface="Times New Roman" panose="02020603050405020304" pitchFamily="18" charset="0"/>
              </a:rPr>
              <a:t>It might be a good idea to …</a:t>
            </a:r>
            <a:endParaRPr lang="en-US" altLang="zh-CN" sz="2400" dirty="0" smtClean="0">
              <a:solidFill>
                <a:srgbClr val="CC0099"/>
              </a:solidFill>
              <a:latin typeface="Times New Roman" panose="02020603050405020304" pitchFamily="18" charset="0"/>
              <a:cs typeface="Times New Roman" panose="02020603050405020304" pitchFamily="18" charset="0"/>
            </a:endParaRPr>
          </a:p>
          <a:p>
            <a:pPr marL="342900" indent="-342900">
              <a:lnSpc>
                <a:spcPts val="2500"/>
              </a:lnSpc>
              <a:spcBef>
                <a:spcPct val="50000"/>
              </a:spcBef>
              <a:buFont typeface="Arial" panose="020B0604020202020204" pitchFamily="34" charset="0"/>
              <a:buChar char="•"/>
            </a:pPr>
            <a:r>
              <a:rPr lang="en-US" altLang="zh-CN" sz="2400" dirty="0" smtClean="0">
                <a:solidFill>
                  <a:srgbClr val="FF6600"/>
                </a:solidFill>
                <a:latin typeface="Times New Roman" panose="02020603050405020304" pitchFamily="18" charset="0"/>
                <a:cs typeface="Times New Roman" panose="02020603050405020304" pitchFamily="18" charset="0"/>
              </a:rPr>
              <a:t>How about/What about …?</a:t>
            </a:r>
            <a:endParaRPr lang="en-US" altLang="zh-CN" sz="2400" dirty="0" smtClean="0">
              <a:solidFill>
                <a:srgbClr val="FF6600"/>
              </a:solidFill>
              <a:latin typeface="Times New Roman" panose="02020603050405020304" pitchFamily="18" charset="0"/>
              <a:cs typeface="Times New Roman" panose="02020603050405020304" pitchFamily="18" charset="0"/>
            </a:endParaRPr>
          </a:p>
        </p:txBody>
      </p:sp>
      <p:sp>
        <p:nvSpPr>
          <p:cNvPr id="17" name="AutoShape 3"/>
          <p:cNvSpPr>
            <a:spLocks noChangeArrowheads="1"/>
          </p:cNvSpPr>
          <p:nvPr/>
        </p:nvSpPr>
        <p:spPr bwMode="auto">
          <a:xfrm>
            <a:off x="5393690" y="1428750"/>
            <a:ext cx="3000375" cy="785495"/>
          </a:xfrm>
          <a:prstGeom prst="roundRect">
            <a:avLst>
              <a:gd name="adj" fmla="val 16667"/>
            </a:avLst>
          </a:prstGeom>
          <a:solidFill>
            <a:schemeClr val="tx2"/>
          </a:solidFill>
          <a:ln w="9525">
            <a:noFill/>
            <a:round/>
          </a:ln>
          <a:effectLst/>
        </p:spPr>
        <p:txBody>
          <a:bodyPr wrap="none" anchor="ctr"/>
          <a:lstStyle/>
          <a:p>
            <a:pPr algn="ctr">
              <a:lnSpc>
                <a:spcPts val="2000"/>
              </a:lnSpc>
            </a:pPr>
            <a:r>
              <a:rPr lang="en-US" altLang="zh-CN" sz="2000" b="1" dirty="0" smtClean="0">
                <a:solidFill>
                  <a:schemeClr val="bg1"/>
                </a:solidFill>
                <a:latin typeface="Colonna MT" panose="04020805060202030203" pitchFamily="82" charset="0"/>
              </a:rPr>
              <a:t>Expressions for asking </a:t>
            </a:r>
            <a:endParaRPr lang="en-US" altLang="zh-CN" sz="2000" b="1" dirty="0" smtClean="0">
              <a:solidFill>
                <a:schemeClr val="bg1"/>
              </a:solidFill>
              <a:latin typeface="Colonna MT" panose="04020805060202030203" pitchFamily="82" charset="0"/>
            </a:endParaRPr>
          </a:p>
          <a:p>
            <a:pPr algn="ctr">
              <a:lnSpc>
                <a:spcPts val="2000"/>
              </a:lnSpc>
            </a:pPr>
            <a:r>
              <a:rPr lang="en-US" altLang="zh-CN" sz="2000" b="1" dirty="0" smtClean="0">
                <a:solidFill>
                  <a:schemeClr val="bg1"/>
                </a:solidFill>
                <a:latin typeface="Colonna MT" panose="04020805060202030203" pitchFamily="82" charset="0"/>
              </a:rPr>
              <a:t>for advice</a:t>
            </a:r>
            <a:endParaRPr lang="en-US" altLang="zh-CN" sz="2000" b="1" dirty="0" smtClean="0">
              <a:solidFill>
                <a:schemeClr val="bg1"/>
              </a:solidFill>
              <a:latin typeface="Colonna MT" panose="04020805060202030203" pitchFamily="82" charset="0"/>
            </a:endParaRPr>
          </a:p>
        </p:txBody>
      </p:sp>
      <p:sp>
        <p:nvSpPr>
          <p:cNvPr id="11" name="圆角矩形 10"/>
          <p:cNvSpPr/>
          <p:nvPr/>
        </p:nvSpPr>
        <p:spPr>
          <a:xfrm>
            <a:off x="499745" y="5357495"/>
            <a:ext cx="3929380" cy="1317625"/>
          </a:xfrm>
          <a:prstGeom prst="roundRect">
            <a:avLst/>
          </a:prstGeom>
          <a:no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Wingdings" panose="05000000000000000000"/>
              <a:buChar char="u"/>
            </a:pPr>
            <a:endParaRPr lang="en-US" altLang="zh-CN" sz="2400" dirty="0" smtClean="0">
              <a:solidFill>
                <a:srgbClr val="C00000"/>
              </a:solidFill>
              <a:latin typeface="Monotype Corsiva" panose="03010101010201010101" pitchFamily="66" charset="0"/>
              <a:cs typeface="Times New Roman" panose="02020603050405020304" pitchFamily="18" charset="0"/>
            </a:endParaRPr>
          </a:p>
        </p:txBody>
      </p:sp>
      <p:sp>
        <p:nvSpPr>
          <p:cNvPr id="12" name="AutoShape 3"/>
          <p:cNvSpPr>
            <a:spLocks noChangeArrowheads="1"/>
          </p:cNvSpPr>
          <p:nvPr/>
        </p:nvSpPr>
        <p:spPr bwMode="auto">
          <a:xfrm>
            <a:off x="928662" y="5072050"/>
            <a:ext cx="2928958" cy="571504"/>
          </a:xfrm>
          <a:prstGeom prst="roundRect">
            <a:avLst>
              <a:gd name="adj" fmla="val 16667"/>
            </a:avLst>
          </a:prstGeom>
          <a:solidFill>
            <a:schemeClr val="tx2"/>
          </a:solidFill>
          <a:ln w="9525">
            <a:noFill/>
            <a:round/>
          </a:ln>
          <a:effectLst/>
        </p:spPr>
        <p:txBody>
          <a:bodyPr wrap="none" anchor="ctr"/>
          <a:lstStyle/>
          <a:p>
            <a:pPr algn="ctr">
              <a:lnSpc>
                <a:spcPts val="2000"/>
              </a:lnSpc>
            </a:pPr>
            <a:r>
              <a:rPr lang="en-US" altLang="zh-CN" sz="2000" b="1" dirty="0" smtClean="0">
                <a:solidFill>
                  <a:schemeClr val="bg1"/>
                </a:solidFill>
                <a:latin typeface="Colonna MT" panose="04020805060202030203" pitchFamily="82" charset="0"/>
              </a:rPr>
              <a:t>Advice for </a:t>
            </a:r>
            <a:r>
              <a:rPr lang="en-US" altLang="zh-CN" sz="2000" b="1" dirty="0" smtClean="0">
                <a:solidFill>
                  <a:schemeClr val="bg1"/>
                </a:solidFill>
                <a:latin typeface="Colonna MT" panose="04020805060202030203" pitchFamily="82" charset="0"/>
              </a:rPr>
              <a:t>Laura</a:t>
            </a:r>
            <a:endParaRPr lang="zh-CN" altLang="en-US" sz="2000" b="1" dirty="0">
              <a:solidFill>
                <a:schemeClr val="bg1"/>
              </a:solidFill>
              <a:latin typeface="Colonna MT" panose="04020805060202030203" pitchFamily="82" charset="0"/>
            </a:endParaRPr>
          </a:p>
        </p:txBody>
      </p:sp>
      <p:sp>
        <p:nvSpPr>
          <p:cNvPr id="13" name="Text Box 19"/>
          <p:cNvSpPr txBox="1">
            <a:spLocks noChangeArrowheads="1"/>
          </p:cNvSpPr>
          <p:nvPr/>
        </p:nvSpPr>
        <p:spPr bwMode="auto">
          <a:xfrm>
            <a:off x="571472" y="5715016"/>
            <a:ext cx="3929090" cy="899160"/>
          </a:xfrm>
          <a:prstGeom prst="rect">
            <a:avLst/>
          </a:prstGeom>
          <a:noFill/>
          <a:ln w="9525">
            <a:noFill/>
            <a:miter lim="800000"/>
          </a:ln>
          <a:effectLst/>
        </p:spPr>
        <p:txBody>
          <a:bodyPr wrap="square">
            <a:spAutoFit/>
          </a:bodyPr>
          <a:lstStyle/>
          <a:p>
            <a:pPr marL="342900" indent="-342900">
              <a:lnSpc>
                <a:spcPts val="1300"/>
              </a:lnSpc>
              <a:spcBef>
                <a:spcPct val="50000"/>
              </a:spcBef>
              <a:buFont typeface="Arial" panose="020B0604020202020204" pitchFamily="34" charset="0"/>
              <a:buChar char="•"/>
            </a:pPr>
            <a:r>
              <a:rPr lang="en-US" altLang="zh-CN" sz="2000" dirty="0" smtClean="0">
                <a:latin typeface="Times New Roman" panose="02020603050405020304" pitchFamily="18" charset="0"/>
                <a:cs typeface="Times New Roman" panose="02020603050405020304" pitchFamily="18" charset="0"/>
              </a:rPr>
              <a:t>Have a talk		</a:t>
            </a:r>
            <a:endParaRPr lang="en-US" altLang="zh-CN" sz="2000" dirty="0" smtClean="0">
              <a:latin typeface="Times New Roman" panose="02020603050405020304" pitchFamily="18" charset="0"/>
              <a:cs typeface="Times New Roman" panose="02020603050405020304" pitchFamily="18" charset="0"/>
            </a:endParaRPr>
          </a:p>
          <a:p>
            <a:pPr marL="342900" indent="-342900">
              <a:lnSpc>
                <a:spcPts val="1300"/>
              </a:lnSpc>
              <a:spcBef>
                <a:spcPct val="50000"/>
              </a:spcBef>
              <a:buFont typeface="Arial" panose="020B0604020202020204" pitchFamily="34" charset="0"/>
              <a:buChar char="•"/>
            </a:pPr>
            <a:r>
              <a:rPr lang="en-US" altLang="zh-CN" sz="2000" dirty="0" smtClean="0">
                <a:latin typeface="Times New Roman" panose="02020603050405020304" pitchFamily="18" charset="0"/>
                <a:cs typeface="Times New Roman" panose="02020603050405020304" pitchFamily="18" charset="0"/>
              </a:rPr>
              <a:t>Tell them your feelings</a:t>
            </a:r>
            <a:endParaRPr lang="en-US" altLang="zh-CN" sz="2000" dirty="0" smtClean="0">
              <a:latin typeface="Times New Roman" panose="02020603050405020304" pitchFamily="18" charset="0"/>
              <a:cs typeface="Times New Roman" panose="02020603050405020304" pitchFamily="18" charset="0"/>
            </a:endParaRPr>
          </a:p>
          <a:p>
            <a:pPr marL="342900" indent="-342900">
              <a:lnSpc>
                <a:spcPts val="1300"/>
              </a:lnSpc>
              <a:spcBef>
                <a:spcPct val="50000"/>
              </a:spcBef>
              <a:buFont typeface="Arial" panose="020B0604020202020204" pitchFamily="34" charset="0"/>
              <a:buChar char="•"/>
            </a:pPr>
            <a:r>
              <a:rPr lang="en-US" altLang="zh-CN" sz="2000" dirty="0" smtClean="0">
                <a:latin typeface="Times New Roman" panose="02020603050405020304" pitchFamily="18" charset="0"/>
                <a:cs typeface="Times New Roman" panose="02020603050405020304" pitchFamily="18" charset="0"/>
              </a:rPr>
              <a:t>Make a deal with them</a:t>
            </a:r>
            <a:r>
              <a:rPr lang="en-US" altLang="zh-CN" sz="2000" b="1" dirty="0" smtClean="0">
                <a:latin typeface="Garamond" panose="02020404030301010803" pitchFamily="18" charset="0"/>
              </a:rPr>
              <a:t> </a:t>
            </a:r>
            <a:r>
              <a:rPr lang="en-US" altLang="zh-CN" sz="2000" b="1" dirty="0" smtClean="0">
                <a:latin typeface="Garamond" panose="02020404030301010803" pitchFamily="18" charset="0"/>
              </a:rPr>
              <a:t>	</a:t>
            </a:r>
            <a:endParaRPr lang="en-US" altLang="zh-CN" sz="2000" b="1" dirty="0" smtClean="0">
              <a:latin typeface="Garamond" panose="020204040303010108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P spid="13"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alphaModFix amt="14000"/>
            <a:lum/>
          </a:blip>
          <a:srcRect/>
          <a:stretch>
            <a:fillRect l="-11000" r="-11000"/>
          </a:stretch>
        </a:blipFill>
        <a:effectLst/>
      </p:bgPr>
    </p:bg>
    <p:spTree>
      <p:nvGrpSpPr>
        <p:cNvPr id="1" name=""/>
        <p:cNvGrpSpPr/>
        <p:nvPr/>
      </p:nvGrpSpPr>
      <p:grpSpPr>
        <a:xfrm>
          <a:off x="0" y="0"/>
          <a:ext cx="0" cy="0"/>
          <a:chOff x="0" y="0"/>
          <a:chExt cx="0" cy="0"/>
        </a:xfrm>
      </p:grpSpPr>
      <p:pic>
        <p:nvPicPr>
          <p:cNvPr id="3" name="内容占位符 2" descr="dreamstime_l_104247047.jpg"/>
          <p:cNvPicPr>
            <a:picLocks noGrp="1" noChangeAspect="1"/>
          </p:cNvPicPr>
          <p:nvPr>
            <p:ph idx="1"/>
          </p:nvPr>
        </p:nvPicPr>
        <p:blipFill>
          <a:blip r:embed="rId2"/>
          <a:stretch>
            <a:fillRect/>
          </a:stretch>
        </p:blipFill>
        <p:spPr/>
      </p:pic>
      <p:sp>
        <p:nvSpPr>
          <p:cNvPr id="4" name="矩形 3"/>
          <p:cNvSpPr/>
          <p:nvPr/>
        </p:nvSpPr>
        <p:spPr>
          <a:xfrm>
            <a:off x="318836" y="667047"/>
            <a:ext cx="4110288" cy="2762313"/>
          </a:xfrm>
          <a:prstGeom prst="rect">
            <a:avLst/>
          </a:prstGeom>
          <a:noFill/>
          <a:ln w="1270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等线" panose="02010600030101010101" charset="-122"/>
              <a:cs typeface="+mn-cs"/>
            </a:endParaRPr>
          </a:p>
        </p:txBody>
      </p:sp>
      <p:sp>
        <p:nvSpPr>
          <p:cNvPr id="5" name="矩形 4"/>
          <p:cNvSpPr/>
          <p:nvPr/>
        </p:nvSpPr>
        <p:spPr>
          <a:xfrm>
            <a:off x="103573" y="500042"/>
            <a:ext cx="4056908" cy="2680315"/>
          </a:xfrm>
          <a:prstGeom prst="rect">
            <a:avLst/>
          </a:prstGeom>
          <a:noFill/>
          <a:ln w="12700" cap="flat" cmpd="sng" algn="ctr">
            <a:solidFill>
              <a:srgbClr val="C00000"/>
            </a:solidFill>
            <a:prstDash val="solid"/>
            <a:miter lim="800000"/>
          </a:ln>
          <a:effectLst/>
          <a:extLst>
            <a:ext uri="{909E8E84-426E-40DD-AFC4-6F175D3DCCD1}">
              <a14:hiddenFill xmlns:a14="http://schemas.microsoft.com/office/drawing/2010/main">
                <a:solidFill>
                  <a:schemeClr val="accent1">
                    <a:lumMod val="60000"/>
                    <a:lumOff val="40000"/>
                  </a:schemeClr>
                </a:solidFill>
              </a14:hiddenFill>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等线" panose="02010600030101010101" charset="-122"/>
              <a:cs typeface="+mn-cs"/>
            </a:endParaRPr>
          </a:p>
        </p:txBody>
      </p:sp>
      <p:sp>
        <p:nvSpPr>
          <p:cNvPr id="6" name="矩形 5"/>
          <p:cNvSpPr/>
          <p:nvPr/>
        </p:nvSpPr>
        <p:spPr>
          <a:xfrm>
            <a:off x="4071934" y="2714620"/>
            <a:ext cx="4110288" cy="2762313"/>
          </a:xfrm>
          <a:prstGeom prst="rect">
            <a:avLst/>
          </a:prstGeom>
          <a:noFill/>
          <a:ln w="1270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等线" panose="02010600030101010101" charset="-122"/>
              <a:cs typeface="+mn-cs"/>
            </a:endParaRPr>
          </a:p>
        </p:txBody>
      </p:sp>
      <p:sp>
        <p:nvSpPr>
          <p:cNvPr id="7" name="矩形 6"/>
          <p:cNvSpPr/>
          <p:nvPr/>
        </p:nvSpPr>
        <p:spPr>
          <a:xfrm>
            <a:off x="3856671" y="2547615"/>
            <a:ext cx="4056908" cy="2680315"/>
          </a:xfrm>
          <a:prstGeom prst="rect">
            <a:avLst/>
          </a:prstGeom>
          <a:noFill/>
          <a:ln w="12700" cap="flat" cmpd="sng" algn="ctr">
            <a:solidFill>
              <a:srgbClr val="C00000"/>
            </a:solidFill>
            <a:prstDash val="solid"/>
            <a:miter lim="800000"/>
          </a:ln>
          <a:effectLst/>
          <a:extLst>
            <a:ext uri="{909E8E84-426E-40DD-AFC4-6F175D3DCCD1}">
              <a14:hiddenFill xmlns:a14="http://schemas.microsoft.com/office/drawing/2010/main">
                <a:solidFill>
                  <a:schemeClr val="accent1">
                    <a:lumMod val="60000"/>
                    <a:lumOff val="40000"/>
                  </a:schemeClr>
                </a:solidFill>
              </a14:hiddenFill>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等线" panose="02010600030101010101" charset="-122"/>
              <a:cs typeface="+mn-cs"/>
            </a:endParaRPr>
          </a:p>
        </p:txBody>
      </p:sp>
      <p:sp>
        <p:nvSpPr>
          <p:cNvPr id="10" name="文本框 2"/>
          <p:cNvSpPr txBox="1"/>
          <p:nvPr/>
        </p:nvSpPr>
        <p:spPr>
          <a:xfrm>
            <a:off x="642910" y="1428736"/>
            <a:ext cx="3219151" cy="769441"/>
          </a:xfrm>
          <a:prstGeom prst="rect">
            <a:avLst/>
          </a:prstGeom>
          <a:noFill/>
        </p:spPr>
        <p:txBody>
          <a:bodyPr wrap="none" rtlCol="0" anchor="t">
            <a:spAutoFit/>
          </a:bodyPr>
          <a:lstStyle/>
          <a:p>
            <a:r>
              <a:rPr lang="en-US" altLang="zh-CN" sz="4400" b="1" i="1" dirty="0" smtClean="0">
                <a:solidFill>
                  <a:srgbClr val="C00000"/>
                </a:solidFill>
                <a:latin typeface="Gabriola" panose="04040605051002020D02" charset="0"/>
                <a:cs typeface="Gabriola" panose="04040605051002020D02" charset="0"/>
                <a:sym typeface="+mn-ea"/>
              </a:rPr>
              <a:t>Asking  for advice</a:t>
            </a:r>
            <a:endParaRPr lang="en-US" altLang="zh-CN" sz="4400" b="1" i="1" dirty="0">
              <a:solidFill>
                <a:srgbClr val="C00000"/>
              </a:solidFill>
              <a:latin typeface="Gabriola" panose="04040605051002020D02" charset="0"/>
              <a:cs typeface="Gabriola" panose="04040605051002020D02" charset="0"/>
              <a:sym typeface="+mn-ea"/>
            </a:endParaRPr>
          </a:p>
        </p:txBody>
      </p:sp>
      <p:sp>
        <p:nvSpPr>
          <p:cNvPr id="11" name="文本框 2"/>
          <p:cNvSpPr txBox="1"/>
          <p:nvPr/>
        </p:nvSpPr>
        <p:spPr>
          <a:xfrm>
            <a:off x="4857752" y="3571876"/>
            <a:ext cx="2451312" cy="769441"/>
          </a:xfrm>
          <a:prstGeom prst="rect">
            <a:avLst/>
          </a:prstGeom>
          <a:noFill/>
        </p:spPr>
        <p:txBody>
          <a:bodyPr wrap="none" rtlCol="0" anchor="t">
            <a:spAutoFit/>
          </a:bodyPr>
          <a:lstStyle/>
          <a:p>
            <a:r>
              <a:rPr lang="en-US" altLang="zh-CN" sz="4400" b="1" i="1" dirty="0" smtClean="0">
                <a:solidFill>
                  <a:srgbClr val="7030A0"/>
                </a:solidFill>
                <a:latin typeface="Gabriola" panose="04040605051002020D02" charset="0"/>
                <a:cs typeface="Gabriola" panose="04040605051002020D02" charset="0"/>
                <a:sym typeface="+mn-ea"/>
              </a:rPr>
              <a:t>Giving advice</a:t>
            </a:r>
            <a:endParaRPr lang="en-US" altLang="zh-CN" sz="4400" b="1" i="1" dirty="0">
              <a:solidFill>
                <a:srgbClr val="7030A0"/>
              </a:solidFill>
              <a:latin typeface="Gabriola" panose="04040605051002020D02" charset="0"/>
              <a:cs typeface="Gabriola" panose="04040605051002020D02" charset="0"/>
              <a:sym typeface="+mn-ea"/>
            </a:endParaRPr>
          </a:p>
        </p:txBody>
      </p:sp>
      <p:sp>
        <p:nvSpPr>
          <p:cNvPr id="16" name="六边形 15"/>
          <p:cNvSpPr/>
          <p:nvPr/>
        </p:nvSpPr>
        <p:spPr>
          <a:xfrm>
            <a:off x="0" y="4071942"/>
            <a:ext cx="3071835" cy="2457468"/>
          </a:xfrm>
          <a:prstGeom prst="hexagon">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十边形 16"/>
          <p:cNvSpPr/>
          <p:nvPr/>
        </p:nvSpPr>
        <p:spPr>
          <a:xfrm>
            <a:off x="5357818" y="785794"/>
            <a:ext cx="2714644" cy="857256"/>
          </a:xfrm>
          <a:prstGeom prst="decagon">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latin typeface="Harrington" panose="04040505050A02020702" pitchFamily="82" charset="0"/>
              </a:rPr>
              <a:t>Conversation</a:t>
            </a:r>
            <a:endParaRPr lang="en-US" altLang="zh-CN" sz="2400" b="1" dirty="0" smtClean="0">
              <a:latin typeface="Harrington" panose="04040505050A02020702" pitchFamily="82" charset="0"/>
            </a:endParaRPr>
          </a:p>
        </p:txBody>
      </p:sp>
    </p:spTree>
  </p:cSld>
  <p:clrMapOvr>
    <a:masterClrMapping/>
  </p:clrMapOvr>
  <p:timing>
    <p:tnLst>
      <p:par>
        <p:cTn id="1" dur="indefinite" restart="never" nodeType="tmRoot"/>
      </p:par>
    </p:tnLst>
    <p:bldLst>
      <p:bldP spid="10" grpId="1"/>
      <p:bldP spid="11"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alphaModFix amt="13000"/>
            <a:lum/>
          </a:blip>
          <a:srcRect/>
          <a:stretch>
            <a:fillRect l="-11000" r="-11000"/>
          </a:stretch>
        </a:blipFill>
        <a:effectLst/>
      </p:bgPr>
    </p:bg>
    <p:spTree>
      <p:nvGrpSpPr>
        <p:cNvPr id="1" name=""/>
        <p:cNvGrpSpPr/>
        <p:nvPr/>
      </p:nvGrpSpPr>
      <p:grpSpPr>
        <a:xfrm>
          <a:off x="0" y="0"/>
          <a:ext cx="0" cy="0"/>
          <a:chOff x="0" y="0"/>
          <a:chExt cx="0" cy="0"/>
        </a:xfrm>
      </p:grpSpPr>
      <p:sp>
        <p:nvSpPr>
          <p:cNvPr id="3" name="同侧圆角矩形 2"/>
          <p:cNvSpPr/>
          <p:nvPr/>
        </p:nvSpPr>
        <p:spPr>
          <a:xfrm>
            <a:off x="285720" y="1142984"/>
            <a:ext cx="8643966" cy="5500726"/>
          </a:xfrm>
          <a:prstGeom prst="round2SameRect">
            <a:avLst/>
          </a:prstGeom>
          <a:noFill/>
          <a:ln w="1905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5000"/>
              </a:lnSpc>
            </a:pPr>
            <a:r>
              <a:rPr lang="en-US" altLang="zh-CN" sz="2000" dirty="0" smtClean="0">
                <a:solidFill>
                  <a:schemeClr val="tx1"/>
                </a:solidFill>
                <a:latin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altLang="zh-CN" sz="2000" dirty="0" smtClean="0">
              <a:solidFill>
                <a:schemeClr val="tx1"/>
              </a:solidFill>
              <a:latin typeface="Times New Roman" panose="02020603050405020304" pitchFamily="18" charset="0"/>
              <a:cs typeface="Times New Roman" panose="02020603050405020304" pitchFamily="18" charset="0"/>
            </a:endParaRPr>
          </a:p>
          <a:p>
            <a:pPr>
              <a:lnSpc>
                <a:spcPct val="135000"/>
              </a:lnSpc>
            </a:pPr>
            <a:r>
              <a:rPr lang="en-US" altLang="zh-CN" sz="2000" dirty="0" smtClean="0">
                <a:solidFill>
                  <a:schemeClr val="tx1"/>
                </a:solidFill>
                <a:latin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a:t>
            </a:r>
            <a:endParaRPr lang="en-US" altLang="zh-CN" sz="2000" dirty="0" smtClean="0">
              <a:solidFill>
                <a:schemeClr val="tx1"/>
              </a:solidFill>
              <a:latin typeface="Times New Roman" panose="02020603050405020304" pitchFamily="18" charset="0"/>
              <a:cs typeface="Times New Roman" panose="02020603050405020304" pitchFamily="18" charset="0"/>
            </a:endParaRPr>
          </a:p>
          <a:p>
            <a:pPr>
              <a:lnSpc>
                <a:spcPct val="135000"/>
              </a:lnSpc>
            </a:pPr>
            <a:r>
              <a:rPr lang="en-US" altLang="zh-CN" sz="2000" dirty="0" smtClean="0">
                <a:solidFill>
                  <a:schemeClr val="tx1"/>
                </a:solidFill>
                <a:latin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a:t>
            </a:r>
            <a:endParaRPr lang="zh-CN" altLang="en-US" sz="2000" dirty="0" smtClean="0">
              <a:solidFill>
                <a:schemeClr val="tx1"/>
              </a:solidFill>
              <a:latin typeface="Times New Roman" panose="02020603050405020304" pitchFamily="18" charset="0"/>
              <a:cs typeface="Times New Roman" panose="02020603050405020304" pitchFamily="18" charset="0"/>
            </a:endParaRPr>
          </a:p>
          <a:p>
            <a:pPr>
              <a:lnSpc>
                <a:spcPct val="135000"/>
              </a:lnSpc>
            </a:pPr>
            <a:r>
              <a:rPr lang="en-US" altLang="zh-CN" sz="2000" dirty="0" smtClean="0">
                <a:solidFill>
                  <a:schemeClr val="tx1"/>
                </a:solidFill>
                <a:latin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a:t>
            </a:r>
            <a:endParaRPr lang="zh-CN" altLang="en-US" sz="2000" dirty="0" smtClean="0">
              <a:solidFill>
                <a:schemeClr val="tx1"/>
              </a:solidFill>
              <a:latin typeface="Times New Roman" panose="02020603050405020304" pitchFamily="18" charset="0"/>
              <a:cs typeface="Times New Roman" panose="02020603050405020304" pitchFamily="18" charset="0"/>
            </a:endParaRPr>
          </a:p>
          <a:p>
            <a:pPr>
              <a:lnSpc>
                <a:spcPct val="135000"/>
              </a:lnSpc>
            </a:pPr>
            <a:endParaRPr lang="zh-CN" altLang="en-US" sz="2000" dirty="0" smtClean="0">
              <a:solidFill>
                <a:schemeClr val="tx1"/>
              </a:solidFill>
              <a:latin typeface="Times New Roman" panose="02020603050405020304" pitchFamily="18" charset="0"/>
              <a:cs typeface="Times New Roman" panose="02020603050405020304" pitchFamily="18" charset="0"/>
            </a:endParaRPr>
          </a:p>
          <a:p>
            <a:pPr>
              <a:lnSpc>
                <a:spcPct val="135000"/>
              </a:lnSpc>
            </a:pPr>
            <a:endParaRPr lang="zh-CN" altLang="en-US" sz="2000" dirty="0">
              <a:solidFill>
                <a:schemeClr val="tx1"/>
              </a:solidFill>
              <a:latin typeface="Times New Roman" panose="02020603050405020304" pitchFamily="18" charset="0"/>
              <a:cs typeface="Times New Roman" panose="02020603050405020304" pitchFamily="18" charset="0"/>
            </a:endParaRPr>
          </a:p>
        </p:txBody>
      </p:sp>
      <p:sp>
        <p:nvSpPr>
          <p:cNvPr id="5" name="内容占位符 2"/>
          <p:cNvSpPr txBox="1"/>
          <p:nvPr/>
        </p:nvSpPr>
        <p:spPr>
          <a:xfrm>
            <a:off x="654974" y="857549"/>
            <a:ext cx="8215370" cy="6072206"/>
          </a:xfrm>
          <a:prstGeom prst="rect">
            <a:avLst/>
          </a:prstGeom>
        </p:spPr>
        <p:txBody>
          <a:bodyPr vert="horz" rtlCol="0">
            <a:normAutofit lnSpcReduction="20000"/>
          </a:bodyPr>
          <a:lstStyle/>
          <a:p>
            <a:pPr marL="342900" marR="0" lvl="0" indent="-342900" algn="l" defTabSz="914400" rtl="0" eaLnBrk="1" fontAlgn="auto" latinLnBrk="0" hangingPunct="1">
              <a:lnSpc>
                <a:spcPct val="150000"/>
              </a:lnSpc>
              <a:spcBef>
                <a:spcPct val="20000"/>
              </a:spcBef>
              <a:spcAft>
                <a:spcPts val="0"/>
              </a:spcAft>
              <a:buClr>
                <a:schemeClr val="tx2"/>
              </a:buClr>
              <a:buSzPct val="60000"/>
              <a:buFont typeface="Wingdings 2" panose="05020102010507070707"/>
              <a:buNone/>
              <a:defRPr/>
            </a:pPr>
            <a:r>
              <a:rPr kumimoji="0" lang="en-US" altLang="zh-CN" sz="2000" b="0" i="0" u="none" strike="noStrike" kern="1200" cap="none" spc="0" normalizeH="0" baseline="0" noProof="0" dirty="0" smtClean="0">
                <a:ln>
                  <a:noFill/>
                </a:ln>
                <a:solidFill>
                  <a:schemeClr val="tx1"/>
                </a:solidFill>
                <a:effectLst/>
                <a:uLnTx/>
                <a:uFillTx/>
                <a:latin typeface="Traditional Arabic" panose="02020603050405020304" pitchFamily="18" charset="-78"/>
                <a:ea typeface="Meiryo" panose="020B0604030504040204" pitchFamily="34" charset="-128"/>
                <a:cs typeface="Traditional Arabic" panose="02020603050405020304" pitchFamily="18" charset="-78"/>
              </a:rPr>
              <a:t>  </a:t>
            </a:r>
            <a:endParaRPr kumimoji="0" lang="en-US" altLang="zh-CN" sz="2000" b="0" i="0" u="none" strike="noStrike" kern="1200" cap="none" spc="0" normalizeH="0" noProof="0" dirty="0" smtClean="0">
              <a:ln>
                <a:noFill/>
              </a:ln>
              <a:solidFill>
                <a:schemeClr val="tx1"/>
              </a:solidFill>
              <a:effectLst/>
              <a:uLnTx/>
              <a:uFillTx/>
              <a:latin typeface="Traditional Arabic" panose="02020603050405020304" pitchFamily="18" charset="-78"/>
              <a:ea typeface="Meiryo" panose="020B0604030504040204" pitchFamily="34" charset="-128"/>
              <a:cs typeface="Traditional Arabic" panose="02020603050405020304" pitchFamily="18" charset="-78"/>
            </a:endParaRPr>
          </a:p>
          <a:p>
            <a:pPr marL="342900" lvl="0" indent="-342900" algn="just">
              <a:lnSpc>
                <a:spcPct val="130000"/>
              </a:lnSpc>
              <a:spcBef>
                <a:spcPct val="20000"/>
              </a:spcBef>
              <a:buClr>
                <a:schemeClr val="tx2"/>
              </a:buClr>
              <a:buSzPct val="60000"/>
              <a:defRPr/>
            </a:pPr>
            <a:r>
              <a:rPr lang="en-US" altLang="zh-CN" sz="2000" b="1" dirty="0" smtClean="0">
                <a:solidFill>
                  <a:srgbClr val="C00000"/>
                </a:solidFill>
                <a:latin typeface="Times New Roman" panose="02020603050405020304" pitchFamily="18" charset="0"/>
                <a:cs typeface="Times New Roman" panose="02020603050405020304" pitchFamily="18" charset="0"/>
              </a:rPr>
              <a:t>Dear Rebecca,</a:t>
            </a:r>
            <a:endParaRPr lang="en-US" altLang="zh-CN" sz="2000" b="1" dirty="0" smtClean="0">
              <a:solidFill>
                <a:srgbClr val="C00000"/>
              </a:solidFill>
              <a:latin typeface="Times New Roman" panose="02020603050405020304" pitchFamily="18" charset="0"/>
              <a:cs typeface="Times New Roman" panose="02020603050405020304" pitchFamily="18" charset="0"/>
            </a:endParaRPr>
          </a:p>
          <a:p>
            <a:pPr lvl="0" algn="just">
              <a:lnSpc>
                <a:spcPct val="140000"/>
              </a:lnSpc>
              <a:spcBef>
                <a:spcPct val="20000"/>
              </a:spcBef>
              <a:buClr>
                <a:schemeClr val="tx2"/>
              </a:buClr>
              <a:buSzPct val="60000"/>
              <a:buFont typeface="Wingdings" panose="05000000000000000000" pitchFamily="2" charset="2"/>
              <a:buNone/>
              <a:defRPr/>
            </a:pPr>
            <a:r>
              <a:rPr lang="en-US" altLang="zh-CN" sz="2000" b="1" dirty="0" smtClean="0">
                <a:solidFill>
                  <a:srgbClr val="FF6600"/>
                </a:solidFill>
                <a:latin typeface="Times New Roman" panose="02020603050405020304" pitchFamily="18" charset="0"/>
                <a:cs typeface="Times New Roman" panose="02020603050405020304" pitchFamily="18" charset="0"/>
                <a:sym typeface="+mn-ea"/>
              </a:rPr>
              <a:t>I understand your feelings. </a:t>
            </a:r>
            <a:r>
              <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rPr>
              <a:t>As you mentioned in the email, you put a lot of effort into your schoolwork. If your mother doesn’t value that, of course you’re going to be unhappy. </a:t>
            </a:r>
            <a:endParaRPr lang="en-US" altLang="zh-CN" sz="2000" b="1" dirty="0" smtClean="0">
              <a:solidFill>
                <a:srgbClr val="FF6600"/>
              </a:solidFill>
              <a:latin typeface="Times New Roman" panose="02020603050405020304" pitchFamily="18" charset="0"/>
              <a:cs typeface="Times New Roman" panose="02020603050405020304" pitchFamily="18" charset="0"/>
            </a:endParaRPr>
          </a:p>
          <a:p>
            <a:pPr lvl="0" indent="0" algn="just">
              <a:lnSpc>
                <a:spcPct val="160000"/>
              </a:lnSpc>
              <a:spcBef>
                <a:spcPct val="20000"/>
              </a:spcBef>
              <a:buClr>
                <a:schemeClr val="tx2"/>
              </a:buClr>
              <a:buSzPct val="60000"/>
              <a:buFont typeface="Wingdings" panose="05000000000000000000" pitchFamily="2" charset="2"/>
              <a:buNone/>
              <a:defRPr/>
            </a:pPr>
            <a:r>
              <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rPr>
              <a:t>But remember: every parent has high hopes for their children. Your mother wants you to be successful but she probably fails to see how you struggle. </a:t>
            </a:r>
            <a:r>
              <a:rPr lang="en-US" altLang="zh-CN" sz="2000" b="1" dirty="0" smtClean="0">
                <a:solidFill>
                  <a:srgbClr val="FF6600"/>
                </a:solidFill>
                <a:latin typeface="Times New Roman" panose="02020603050405020304" pitchFamily="18" charset="0"/>
                <a:cs typeface="Times New Roman" panose="02020603050405020304" pitchFamily="18" charset="0"/>
              </a:rPr>
              <a:t>Try these pieces of advice and see if they help improve your relationship.</a:t>
            </a:r>
            <a:endParaRPr lang="en-US" altLang="zh-CN" sz="2000" b="1" dirty="0" smtClean="0">
              <a:solidFill>
                <a:srgbClr val="FF6600"/>
              </a:solidFill>
              <a:latin typeface="Times New Roman" panose="02020603050405020304" pitchFamily="18" charset="0"/>
              <a:cs typeface="Times New Roman" panose="02020603050405020304" pitchFamily="18" charset="0"/>
            </a:endParaRPr>
          </a:p>
          <a:p>
            <a:pPr lvl="0" indent="0" algn="just">
              <a:lnSpc>
                <a:spcPct val="150000"/>
              </a:lnSpc>
              <a:spcBef>
                <a:spcPct val="20000"/>
              </a:spcBef>
              <a:buClr>
                <a:schemeClr val="tx2"/>
              </a:buClr>
              <a:buSzPct val="60000"/>
              <a:buFont typeface="Wingdings" panose="05000000000000000000" pitchFamily="2" charset="2"/>
              <a:buNone/>
              <a:defRPr/>
            </a:pPr>
            <a:r>
              <a:rPr lang="en-US" altLang="zh-CN" sz="2000" b="1" dirty="0" smtClean="0">
                <a:solidFill>
                  <a:srgbClr val="FF6600"/>
                </a:solidFill>
                <a:latin typeface="Times New Roman" panose="02020603050405020304" pitchFamily="18" charset="0"/>
                <a:cs typeface="Times New Roman" panose="02020603050405020304" pitchFamily="18" charset="0"/>
              </a:rPr>
              <a:t>First,</a:t>
            </a:r>
            <a:r>
              <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rPr>
              <a:t> talk to your mother. Make sure she understands your feelings. Choose a good time and start the conversation politely. You can begin with something like, “I know that you expect me to do well at school, but I’m struggling sometimes. Can we please talk?” you should also try to meet in the middle when talking to your mother. Of course, school matters, but relaxation is good for you too. Tell your mother about your interests and ask </a:t>
            </a:r>
            <a:r>
              <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sym typeface="+mn-ea"/>
              </a:rPr>
              <a:t>for more free time</a:t>
            </a:r>
            <a:endPar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endParaRPr>
          </a:p>
        </p:txBody>
      </p:sp>
      <p:sp>
        <p:nvSpPr>
          <p:cNvPr id="8" name="矩形 7"/>
          <p:cNvSpPr/>
          <p:nvPr/>
        </p:nvSpPr>
        <p:spPr>
          <a:xfrm>
            <a:off x="8143900" y="5842337"/>
            <a:ext cx="800739" cy="1015663"/>
          </a:xfrm>
          <a:prstGeom prst="rect">
            <a:avLst/>
          </a:prstGeom>
        </p:spPr>
        <p:txBody>
          <a:bodyPr wrap="square">
            <a:spAutoFit/>
          </a:bodyPr>
          <a:lstStyle/>
          <a:p>
            <a:r>
              <a:rPr lang="en-US" sz="6000" dirty="0" smtClean="0">
                <a:solidFill>
                  <a:srgbClr val="92D050"/>
                </a:solidFill>
                <a:latin typeface="Wingdings" panose="05000000000000000000"/>
                <a:ea typeface="宋体" panose="02010600030101010101" pitchFamily="2" charset="-122"/>
                <a:cs typeface="Times New Roman" panose="02020603050405020304"/>
              </a:rPr>
              <a:t>8</a:t>
            </a:r>
            <a:endParaRPr lang="zh-CN" altLang="en-US" sz="6000" dirty="0">
              <a:solidFill>
                <a:srgbClr val="92D050"/>
              </a:solidFill>
            </a:endParaRPr>
          </a:p>
        </p:txBody>
      </p:sp>
      <p:sp>
        <p:nvSpPr>
          <p:cNvPr id="4" name="AutoShape 3"/>
          <p:cNvSpPr>
            <a:spLocks noChangeArrowheads="1"/>
          </p:cNvSpPr>
          <p:nvPr/>
        </p:nvSpPr>
        <p:spPr bwMode="auto">
          <a:xfrm>
            <a:off x="214282" y="142852"/>
            <a:ext cx="3214710" cy="714380"/>
          </a:xfrm>
          <a:prstGeom prst="roundRect">
            <a:avLst>
              <a:gd name="adj" fmla="val 16667"/>
            </a:avLst>
          </a:prstGeom>
          <a:solidFill>
            <a:schemeClr val="tx2"/>
          </a:solidFill>
          <a:ln w="9525">
            <a:noFill/>
            <a:round/>
          </a:ln>
          <a:effectLst/>
        </p:spPr>
        <p:txBody>
          <a:bodyPr wrap="none" anchor="ctr"/>
          <a:p>
            <a:pPr algn="ctr"/>
            <a:r>
              <a:rPr lang="en-US" altLang="zh-CN" sz="2400" dirty="0" smtClean="0">
                <a:solidFill>
                  <a:schemeClr val="bg1"/>
                </a:solidFill>
                <a:latin typeface="Broadway" panose="04040905080B02020502" pitchFamily="82" charset="0"/>
              </a:rPr>
              <a:t>A </a:t>
            </a:r>
            <a:r>
              <a:rPr lang="en-US" altLang="zh-CN" sz="2400" dirty="0" smtClean="0">
                <a:solidFill>
                  <a:srgbClr val="FF6600"/>
                </a:solidFill>
                <a:latin typeface="Broadway" panose="04040905080B02020502" pitchFamily="82" charset="0"/>
              </a:rPr>
              <a:t>sample</a:t>
            </a:r>
            <a:endParaRPr lang="en-US" altLang="zh-CN" sz="2400" dirty="0" smtClean="0">
              <a:solidFill>
                <a:srgbClr val="FF6600"/>
              </a:solidFill>
              <a:latin typeface="Broadway" panose="04040905080B02020502" pitchFamily="82" charset="0"/>
            </a:endParaRPr>
          </a:p>
          <a:p>
            <a:pPr algn="ctr"/>
            <a:r>
              <a:rPr lang="en-US" altLang="zh-CN" sz="2400" dirty="0" smtClean="0">
                <a:solidFill>
                  <a:schemeClr val="bg1"/>
                </a:solidFill>
                <a:latin typeface="Broadway" panose="04040905080B02020502" pitchFamily="82" charset="0"/>
              </a:rPr>
              <a:t> letter of advice</a:t>
            </a:r>
            <a:endParaRPr lang="zh-CN" altLang="en-US" sz="2400" dirty="0">
              <a:solidFill>
                <a:schemeClr val="bg1"/>
              </a:solidFill>
              <a:latin typeface="Broadway" panose="04040905080B02020502" pitchFamily="82"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alphaModFix amt="12000"/>
            <a:lum/>
          </a:blip>
          <a:srcRect/>
          <a:stretch>
            <a:fillRect l="-11000" r="-11000"/>
          </a:stretch>
        </a:blipFill>
        <a:effectLst/>
      </p:bgPr>
    </p:bg>
    <p:spTree>
      <p:nvGrpSpPr>
        <p:cNvPr id="1" name=""/>
        <p:cNvGrpSpPr/>
        <p:nvPr/>
      </p:nvGrpSpPr>
      <p:grpSpPr>
        <a:xfrm>
          <a:off x="0" y="0"/>
          <a:ext cx="0" cy="0"/>
          <a:chOff x="0" y="0"/>
          <a:chExt cx="0" cy="0"/>
        </a:xfrm>
      </p:grpSpPr>
      <p:sp>
        <p:nvSpPr>
          <p:cNvPr id="3" name="同侧圆角矩形 2"/>
          <p:cNvSpPr/>
          <p:nvPr/>
        </p:nvSpPr>
        <p:spPr>
          <a:xfrm>
            <a:off x="214282" y="1071546"/>
            <a:ext cx="8715436" cy="5572164"/>
          </a:xfrm>
          <a:prstGeom prst="round2SameRect">
            <a:avLst/>
          </a:prstGeom>
          <a:noFill/>
          <a:ln w="1905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5000"/>
              </a:lnSpc>
            </a:pPr>
            <a:r>
              <a:rPr lang="en-US" altLang="zh-CN" sz="2000" dirty="0" smtClean="0">
                <a:solidFill>
                  <a:schemeClr val="tx1"/>
                </a:solidFill>
                <a:latin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altLang="zh-CN" sz="2000" dirty="0" smtClean="0">
              <a:solidFill>
                <a:schemeClr val="tx1"/>
              </a:solidFill>
              <a:latin typeface="Times New Roman" panose="02020603050405020304" pitchFamily="18" charset="0"/>
              <a:cs typeface="Times New Roman" panose="02020603050405020304" pitchFamily="18" charset="0"/>
            </a:endParaRPr>
          </a:p>
          <a:p>
            <a:pPr>
              <a:lnSpc>
                <a:spcPct val="135000"/>
              </a:lnSpc>
            </a:pPr>
            <a:r>
              <a:rPr lang="en-US" altLang="zh-CN" sz="2000" dirty="0" smtClean="0">
                <a:solidFill>
                  <a:schemeClr val="tx1"/>
                </a:solidFill>
                <a:latin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a:t>
            </a:r>
            <a:endParaRPr lang="en-US" altLang="zh-CN" sz="2000" dirty="0" smtClean="0">
              <a:solidFill>
                <a:schemeClr val="tx1"/>
              </a:solidFill>
              <a:latin typeface="Times New Roman" panose="02020603050405020304" pitchFamily="18" charset="0"/>
              <a:cs typeface="Times New Roman" panose="02020603050405020304" pitchFamily="18" charset="0"/>
            </a:endParaRPr>
          </a:p>
          <a:p>
            <a:pPr>
              <a:lnSpc>
                <a:spcPct val="135000"/>
              </a:lnSpc>
            </a:pPr>
            <a:r>
              <a:rPr lang="en-US" altLang="zh-CN" sz="2000" dirty="0" smtClean="0">
                <a:solidFill>
                  <a:schemeClr val="tx1"/>
                </a:solidFill>
                <a:latin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a:t>
            </a:r>
            <a:endParaRPr lang="zh-CN" altLang="en-US" sz="2000" dirty="0" smtClean="0">
              <a:solidFill>
                <a:schemeClr val="tx1"/>
              </a:solidFill>
              <a:latin typeface="Times New Roman" panose="02020603050405020304" pitchFamily="18" charset="0"/>
              <a:cs typeface="Times New Roman" panose="02020603050405020304" pitchFamily="18" charset="0"/>
            </a:endParaRPr>
          </a:p>
          <a:p>
            <a:pPr>
              <a:lnSpc>
                <a:spcPct val="135000"/>
              </a:lnSpc>
            </a:pPr>
            <a:r>
              <a:rPr lang="en-US" altLang="zh-CN" sz="2000" dirty="0" smtClean="0">
                <a:solidFill>
                  <a:schemeClr val="tx1"/>
                </a:solidFill>
                <a:latin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a:t>
            </a:r>
            <a:endParaRPr lang="zh-CN" altLang="en-US" sz="2000" dirty="0" smtClean="0">
              <a:solidFill>
                <a:schemeClr val="tx1"/>
              </a:solidFill>
              <a:latin typeface="Times New Roman" panose="02020603050405020304" pitchFamily="18" charset="0"/>
              <a:cs typeface="Times New Roman" panose="02020603050405020304" pitchFamily="18" charset="0"/>
            </a:endParaRPr>
          </a:p>
          <a:p>
            <a:pPr>
              <a:lnSpc>
                <a:spcPct val="135000"/>
              </a:lnSpc>
            </a:pPr>
            <a:endParaRPr lang="zh-CN" altLang="en-US" sz="2000" dirty="0">
              <a:solidFill>
                <a:schemeClr val="tx1"/>
              </a:solidFill>
              <a:latin typeface="Times New Roman" panose="02020603050405020304" pitchFamily="18" charset="0"/>
              <a:cs typeface="Times New Roman" panose="02020603050405020304" pitchFamily="18" charset="0"/>
            </a:endParaRPr>
          </a:p>
        </p:txBody>
      </p:sp>
      <p:sp>
        <p:nvSpPr>
          <p:cNvPr id="5" name="内容占位符 2"/>
          <p:cNvSpPr txBox="1"/>
          <p:nvPr/>
        </p:nvSpPr>
        <p:spPr>
          <a:xfrm>
            <a:off x="356840" y="570869"/>
            <a:ext cx="8429684" cy="6072206"/>
          </a:xfrm>
          <a:prstGeom prst="rect">
            <a:avLst/>
          </a:prstGeom>
        </p:spPr>
        <p:txBody>
          <a:bodyPr vert="horz" rtlCol="0">
            <a:normAutofit lnSpcReduction="20000"/>
          </a:bodyPr>
          <a:lstStyle/>
          <a:p>
            <a:pPr marL="342900" marR="0" lvl="0" indent="-342900" algn="l" defTabSz="914400" rtl="0" eaLnBrk="1" fontAlgn="auto" latinLnBrk="0" hangingPunct="1">
              <a:lnSpc>
                <a:spcPct val="150000"/>
              </a:lnSpc>
              <a:spcBef>
                <a:spcPct val="20000"/>
              </a:spcBef>
              <a:spcAft>
                <a:spcPts val="0"/>
              </a:spcAft>
              <a:buClr>
                <a:schemeClr val="tx2"/>
              </a:buClr>
              <a:buSzPct val="60000"/>
              <a:buFont typeface="Wingdings 2" panose="05020102010507070707"/>
              <a:buNone/>
              <a:defRPr/>
            </a:pPr>
            <a:r>
              <a:rPr kumimoji="0" lang="en-US" altLang="zh-CN" sz="2000" b="0" i="0" u="none" strike="noStrike" kern="1200" cap="none" spc="0" normalizeH="0" baseline="0" noProof="0" dirty="0" smtClean="0">
                <a:ln>
                  <a:noFill/>
                </a:ln>
                <a:solidFill>
                  <a:schemeClr val="tx1"/>
                </a:solidFill>
                <a:effectLst/>
                <a:uLnTx/>
                <a:uFillTx/>
                <a:latin typeface="Traditional Arabic" panose="02020603050405020304" pitchFamily="18" charset="-78"/>
                <a:ea typeface="Meiryo" panose="020B0604030504040204" pitchFamily="34" charset="-128"/>
                <a:cs typeface="Traditional Arabic" panose="02020603050405020304" pitchFamily="18" charset="-78"/>
              </a:rPr>
              <a:t>  </a:t>
            </a:r>
            <a:endParaRPr kumimoji="0" lang="en-US" altLang="zh-CN" sz="2000" b="0" i="0" u="none" strike="noStrike" kern="1200" cap="none" spc="0" normalizeH="0" noProof="0" dirty="0" smtClean="0">
              <a:ln>
                <a:noFill/>
              </a:ln>
              <a:solidFill>
                <a:schemeClr val="tx1"/>
              </a:solidFill>
              <a:effectLst/>
              <a:uLnTx/>
              <a:uFillTx/>
              <a:latin typeface="Traditional Arabic" panose="02020603050405020304" pitchFamily="18" charset="-78"/>
              <a:ea typeface="Meiryo" panose="020B0604030504040204" pitchFamily="34" charset="-128"/>
              <a:cs typeface="Traditional Arabic" panose="02020603050405020304" pitchFamily="18" charset="-78"/>
            </a:endParaRPr>
          </a:p>
          <a:p>
            <a:pPr marL="342900" indent="-342900" algn="just">
              <a:lnSpc>
                <a:spcPct val="130000"/>
              </a:lnSpc>
              <a:spcBef>
                <a:spcPct val="20000"/>
              </a:spcBef>
              <a:buClr>
                <a:schemeClr val="tx2"/>
              </a:buClr>
              <a:buSzPct val="60000"/>
              <a:defRPr/>
            </a:pPr>
            <a:r>
              <a:rPr lang="en-US" altLang="zh-CN" sz="2000" dirty="0" smtClean="0">
                <a:latin typeface="Traditional Arabic" panose="02020603050405020304" pitchFamily="18" charset="-78"/>
                <a:ea typeface="Meiryo" panose="020B0604030504040204" pitchFamily="34" charset="-128"/>
                <a:cs typeface="Traditional Arabic" panose="02020603050405020304" pitchFamily="18" charset="-78"/>
              </a:rPr>
              <a:t>     </a:t>
            </a:r>
            <a:r>
              <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sym typeface="+mn-ea"/>
              </a:rPr>
              <a:t>to spend on them. </a:t>
            </a:r>
            <a:r>
              <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rPr>
              <a:t>For example, if you like listening to music, explain </a:t>
            </a:r>
            <a:endPar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endParaRPr>
          </a:p>
          <a:p>
            <a:pPr marL="342900" indent="-342900" algn="just">
              <a:lnSpc>
                <a:spcPct val="130000"/>
              </a:lnSpc>
              <a:spcBef>
                <a:spcPct val="20000"/>
              </a:spcBef>
              <a:buClr>
                <a:schemeClr val="tx2"/>
              </a:buClr>
              <a:buSzPct val="60000"/>
              <a:defRPr/>
            </a:pPr>
            <a:r>
              <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rPr>
              <a:t>    why you enjoy it and how it helps you. </a:t>
            </a:r>
            <a:r>
              <a:rPr lang="en-US" altLang="zh-CN" sz="2000" b="1" dirty="0" smtClean="0">
                <a:solidFill>
                  <a:srgbClr val="0070C0"/>
                </a:solidFill>
                <a:effectLst>
                  <a:outerShdw blurRad="38100" dist="38100" dir="2700000" algn="tl">
                    <a:srgbClr val="000000">
                      <a:alpha val="43137"/>
                    </a:srgbClr>
                  </a:outerShdw>
                </a:effectLst>
                <a:latin typeface="Times New Roman" panose="02020603050405020304" pitchFamily="18" charset="0"/>
                <a:ea typeface="Meiryo" panose="020B0604030504040204" pitchFamily="34" charset="-128"/>
                <a:cs typeface="Times New Roman" panose="02020603050405020304" pitchFamily="18" charset="0"/>
              </a:rPr>
              <a:t>Why don’t you</a:t>
            </a:r>
            <a:r>
              <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rPr>
              <a:t> make a deal that </a:t>
            </a:r>
            <a:endPar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endParaRPr>
          </a:p>
          <a:p>
            <a:pPr marL="342900" indent="-342900" algn="just">
              <a:lnSpc>
                <a:spcPct val="130000"/>
              </a:lnSpc>
              <a:spcBef>
                <a:spcPct val="20000"/>
              </a:spcBef>
              <a:buClr>
                <a:schemeClr val="tx2"/>
              </a:buClr>
              <a:buSzPct val="60000"/>
              <a:defRPr/>
            </a:pPr>
            <a:r>
              <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rPr>
              <a:t>    you are both satisfied with?</a:t>
            </a:r>
            <a:endPar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endParaRPr>
          </a:p>
          <a:p>
            <a:pPr lvl="0" indent="0" algn="just">
              <a:lnSpc>
                <a:spcPct val="140000"/>
              </a:lnSpc>
              <a:spcBef>
                <a:spcPct val="20000"/>
              </a:spcBef>
              <a:buClr>
                <a:schemeClr val="tx2"/>
              </a:buClr>
              <a:buSzPct val="60000"/>
              <a:buFont typeface="Wingdings" panose="05000000000000000000" pitchFamily="2" charset="2"/>
              <a:buNone/>
              <a:defRPr/>
            </a:pPr>
            <a:r>
              <a:rPr lang="en-US" altLang="zh-CN" sz="2000" b="1" dirty="0" smtClean="0">
                <a:solidFill>
                  <a:srgbClr val="FF6600"/>
                </a:solidFill>
                <a:latin typeface="Times New Roman" panose="02020603050405020304" pitchFamily="18" charset="0"/>
                <a:cs typeface="Times New Roman" panose="02020603050405020304" pitchFamily="18" charset="0"/>
              </a:rPr>
              <a:t>     Second,</a:t>
            </a:r>
            <a:r>
              <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rPr>
              <a:t> put yourself in your mother’s shoes and try to understand what she   </a:t>
            </a:r>
            <a:endPar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endParaRPr>
          </a:p>
          <a:p>
            <a:pPr lvl="0" indent="0" algn="just">
              <a:lnSpc>
                <a:spcPct val="140000"/>
              </a:lnSpc>
              <a:spcBef>
                <a:spcPct val="20000"/>
              </a:spcBef>
              <a:buClr>
                <a:schemeClr val="tx2"/>
              </a:buClr>
              <a:buSzPct val="60000"/>
              <a:buFont typeface="Wingdings" panose="05000000000000000000" pitchFamily="2" charset="2"/>
              <a:buNone/>
              <a:defRPr/>
            </a:pPr>
            <a:r>
              <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rPr>
              <a:t>     does. I know it isn’t easy, but you must be patient. When your mother keeps </a:t>
            </a:r>
            <a:endPar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endParaRPr>
          </a:p>
          <a:p>
            <a:pPr lvl="0" indent="0" algn="just">
              <a:lnSpc>
                <a:spcPct val="140000"/>
              </a:lnSpc>
              <a:spcBef>
                <a:spcPct val="20000"/>
              </a:spcBef>
              <a:buClr>
                <a:schemeClr val="tx2"/>
              </a:buClr>
              <a:buSzPct val="60000"/>
              <a:buFont typeface="Wingdings" panose="05000000000000000000" pitchFamily="2" charset="2"/>
              <a:buNone/>
              <a:defRPr/>
            </a:pPr>
            <a:r>
              <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rPr>
              <a:t>     pressing you to study all the time, think about the reason why she does so.    </a:t>
            </a:r>
            <a:endPar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endParaRPr>
          </a:p>
          <a:p>
            <a:pPr lvl="0" indent="0" algn="just">
              <a:lnSpc>
                <a:spcPct val="140000"/>
              </a:lnSpc>
              <a:spcBef>
                <a:spcPct val="20000"/>
              </a:spcBef>
              <a:buClr>
                <a:schemeClr val="tx2"/>
              </a:buClr>
              <a:buSzPct val="60000"/>
              <a:buFont typeface="Wingdings" panose="05000000000000000000" pitchFamily="2" charset="2"/>
              <a:buNone/>
              <a:defRPr/>
            </a:pPr>
            <a:r>
              <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rPr>
              <a:t>    When I was your age, I thought senior high school was tiring too. I couldn’t    </a:t>
            </a:r>
            <a:endPar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endParaRPr>
          </a:p>
          <a:p>
            <a:pPr lvl="0" indent="0" algn="just">
              <a:lnSpc>
                <a:spcPct val="140000"/>
              </a:lnSpc>
              <a:spcBef>
                <a:spcPct val="20000"/>
              </a:spcBef>
              <a:buClr>
                <a:schemeClr val="tx2"/>
              </a:buClr>
              <a:buSzPct val="60000"/>
              <a:buFont typeface="Wingdings" panose="05000000000000000000" pitchFamily="2" charset="2"/>
              <a:buNone/>
              <a:defRPr/>
            </a:pPr>
            <a:r>
              <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rPr>
              <a:t>    understand why my parents were so strict with me. However, when I grew up,   </a:t>
            </a:r>
            <a:endPar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endParaRPr>
          </a:p>
          <a:p>
            <a:pPr lvl="0" indent="0" algn="just">
              <a:lnSpc>
                <a:spcPct val="140000"/>
              </a:lnSpc>
              <a:spcBef>
                <a:spcPct val="20000"/>
              </a:spcBef>
              <a:buClr>
                <a:schemeClr val="tx2"/>
              </a:buClr>
              <a:buSzPct val="60000"/>
              <a:buFont typeface="Wingdings" panose="05000000000000000000" pitchFamily="2" charset="2"/>
              <a:buNone/>
              <a:defRPr/>
            </a:pPr>
            <a:r>
              <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rPr>
              <a:t>    I realized that they just wanted me to have the best possible future. After that,    </a:t>
            </a:r>
            <a:endPar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endParaRPr>
          </a:p>
          <a:p>
            <a:pPr lvl="0" indent="0" algn="just">
              <a:lnSpc>
                <a:spcPct val="140000"/>
              </a:lnSpc>
              <a:spcBef>
                <a:spcPct val="20000"/>
              </a:spcBef>
              <a:buClr>
                <a:schemeClr val="tx2"/>
              </a:buClr>
              <a:buSzPct val="60000"/>
              <a:buFont typeface="Wingdings" panose="05000000000000000000" pitchFamily="2" charset="2"/>
              <a:buNone/>
              <a:defRPr/>
            </a:pPr>
            <a:r>
              <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rPr>
              <a:t>    I became so much closer to my mum and dad. </a:t>
            </a:r>
            <a:endPar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endParaRPr>
          </a:p>
          <a:p>
            <a:pPr lvl="0" indent="0" algn="just">
              <a:lnSpc>
                <a:spcPct val="140000"/>
              </a:lnSpc>
              <a:spcBef>
                <a:spcPct val="20000"/>
              </a:spcBef>
              <a:buClr>
                <a:schemeClr val="tx2"/>
              </a:buClr>
              <a:buSzPct val="60000"/>
              <a:buFont typeface="Wingdings" panose="05000000000000000000" pitchFamily="2" charset="2"/>
              <a:buNone/>
              <a:defRPr/>
            </a:pPr>
            <a:r>
              <a:rPr lang="en-US" altLang="zh-CN" sz="2000" b="1" dirty="0" smtClean="0">
                <a:solidFill>
                  <a:srgbClr val="FF6600"/>
                </a:solidFill>
                <a:latin typeface="Times New Roman" panose="02020603050405020304" pitchFamily="18" charset="0"/>
                <a:cs typeface="Times New Roman" panose="02020603050405020304" pitchFamily="18" charset="0"/>
              </a:rPr>
              <a:t>    Everything will turn out all right, I promise.</a:t>
            </a:r>
            <a:endParaRPr lang="en-US" altLang="zh-CN" sz="2000" b="1" dirty="0" smtClean="0">
              <a:solidFill>
                <a:srgbClr val="FF6600"/>
              </a:solidFill>
              <a:latin typeface="Times New Roman" panose="02020603050405020304" pitchFamily="18" charset="0"/>
              <a:cs typeface="Times New Roman" panose="02020603050405020304" pitchFamily="18" charset="0"/>
            </a:endParaRPr>
          </a:p>
          <a:p>
            <a:pPr marL="342900" lvl="0" indent="-342900" algn="just">
              <a:lnSpc>
                <a:spcPct val="140000"/>
              </a:lnSpc>
              <a:spcBef>
                <a:spcPct val="20000"/>
              </a:spcBef>
              <a:buClr>
                <a:schemeClr val="tx2"/>
              </a:buClr>
              <a:buSzPct val="60000"/>
              <a:buNone/>
              <a:defRPr/>
            </a:pPr>
            <a:r>
              <a:rPr lang="en-US" altLang="zh-CN" sz="2000" dirty="0" smtClean="0">
                <a:latin typeface="Times New Roman" panose="02020603050405020304" pitchFamily="18" charset="0"/>
                <a:ea typeface="Meiryo" panose="020B0604030504040204" pitchFamily="34" charset="-128"/>
                <a:cs typeface="Times New Roman" panose="02020603050405020304" pitchFamily="18" charset="0"/>
              </a:rPr>
              <a:t>     </a:t>
            </a:r>
            <a:r>
              <a:rPr lang="en-US" altLang="zh-CN" sz="2000" b="1" dirty="0" smtClean="0">
                <a:solidFill>
                  <a:srgbClr val="C00000"/>
                </a:solidFill>
                <a:latin typeface="Times New Roman" panose="02020603050405020304" pitchFamily="18" charset="0"/>
                <a:cs typeface="Times New Roman" panose="02020603050405020304" pitchFamily="18" charset="0"/>
              </a:rPr>
              <a:t>Yours sincerely,</a:t>
            </a:r>
            <a:endParaRPr lang="en-US" altLang="zh-CN" sz="2000" b="1" dirty="0" smtClean="0">
              <a:solidFill>
                <a:srgbClr val="C00000"/>
              </a:solidFill>
              <a:latin typeface="Times New Roman" panose="02020603050405020304" pitchFamily="18" charset="0"/>
              <a:cs typeface="Times New Roman" panose="02020603050405020304" pitchFamily="18" charset="0"/>
            </a:endParaRPr>
          </a:p>
          <a:p>
            <a:pPr marL="342900" lvl="0" indent="-342900" algn="just">
              <a:lnSpc>
                <a:spcPct val="140000"/>
              </a:lnSpc>
              <a:spcBef>
                <a:spcPct val="20000"/>
              </a:spcBef>
              <a:buClr>
                <a:schemeClr val="tx2"/>
              </a:buClr>
              <a:buSzPct val="60000"/>
              <a:buNone/>
              <a:defRPr/>
            </a:pPr>
            <a:r>
              <a:rPr lang="en-US" altLang="zh-CN" sz="2000" b="1" dirty="0" smtClean="0">
                <a:solidFill>
                  <a:srgbClr val="C00000"/>
                </a:solidFill>
                <a:latin typeface="Times New Roman" panose="02020603050405020304" pitchFamily="18" charset="0"/>
                <a:cs typeface="Times New Roman" panose="02020603050405020304" pitchFamily="18" charset="0"/>
              </a:rPr>
              <a:t>     Cynthia</a:t>
            </a:r>
            <a:endParaRPr lang="en-US" altLang="zh-CN" sz="2000" b="1" dirty="0" smtClean="0">
              <a:solidFill>
                <a:srgbClr val="C00000"/>
              </a:solidFill>
              <a:latin typeface="Times New Roman" panose="02020603050405020304" pitchFamily="18" charset="0"/>
              <a:cs typeface="Times New Roman" panose="02020603050405020304" pitchFamily="18" charset="0"/>
            </a:endParaRPr>
          </a:p>
        </p:txBody>
      </p:sp>
      <p:sp>
        <p:nvSpPr>
          <p:cNvPr id="6" name="AutoShape 3"/>
          <p:cNvSpPr>
            <a:spLocks noChangeArrowheads="1"/>
          </p:cNvSpPr>
          <p:nvPr/>
        </p:nvSpPr>
        <p:spPr bwMode="auto">
          <a:xfrm>
            <a:off x="214282" y="142852"/>
            <a:ext cx="3214710" cy="714380"/>
          </a:xfrm>
          <a:prstGeom prst="roundRect">
            <a:avLst>
              <a:gd name="adj" fmla="val 16667"/>
            </a:avLst>
          </a:prstGeom>
          <a:solidFill>
            <a:schemeClr val="tx2"/>
          </a:solidFill>
          <a:ln w="9525">
            <a:noFill/>
            <a:round/>
          </a:ln>
          <a:effectLst/>
        </p:spPr>
        <p:txBody>
          <a:bodyPr wrap="none" anchor="ctr"/>
          <a:lstStyle/>
          <a:p>
            <a:pPr algn="ctr"/>
            <a:r>
              <a:rPr lang="en-US" altLang="zh-CN" sz="2400" dirty="0" smtClean="0">
                <a:solidFill>
                  <a:schemeClr val="bg1"/>
                </a:solidFill>
                <a:latin typeface="Broadway" panose="04040905080B02020502" pitchFamily="82" charset="0"/>
              </a:rPr>
              <a:t>A </a:t>
            </a:r>
            <a:r>
              <a:rPr lang="en-US" altLang="zh-CN" sz="2400" dirty="0" smtClean="0">
                <a:solidFill>
                  <a:srgbClr val="FF6600"/>
                </a:solidFill>
                <a:latin typeface="Broadway" panose="04040905080B02020502" pitchFamily="82" charset="0"/>
              </a:rPr>
              <a:t>sample</a:t>
            </a:r>
            <a:endParaRPr lang="en-US" altLang="zh-CN" sz="2400" dirty="0" smtClean="0">
              <a:solidFill>
                <a:srgbClr val="FF6600"/>
              </a:solidFill>
              <a:latin typeface="Broadway" panose="04040905080B02020502" pitchFamily="82" charset="0"/>
            </a:endParaRPr>
          </a:p>
          <a:p>
            <a:pPr algn="ctr"/>
            <a:r>
              <a:rPr lang="en-US" altLang="zh-CN" sz="2400" dirty="0" smtClean="0">
                <a:solidFill>
                  <a:schemeClr val="bg1"/>
                </a:solidFill>
                <a:latin typeface="Broadway" panose="04040905080B02020502" pitchFamily="82" charset="0"/>
              </a:rPr>
              <a:t> letter of advice</a:t>
            </a:r>
            <a:endParaRPr lang="zh-CN" altLang="en-US" sz="2400" dirty="0">
              <a:solidFill>
                <a:schemeClr val="bg1"/>
              </a:solidFill>
              <a:latin typeface="Broadway" panose="04040905080B02020502" pitchFamily="82" charset="0"/>
            </a:endParaRPr>
          </a:p>
        </p:txBody>
      </p:sp>
      <p:sp>
        <p:nvSpPr>
          <p:cNvPr id="8" name="矩形 7"/>
          <p:cNvSpPr/>
          <p:nvPr/>
        </p:nvSpPr>
        <p:spPr>
          <a:xfrm>
            <a:off x="8072462" y="5842337"/>
            <a:ext cx="800739" cy="1015663"/>
          </a:xfrm>
          <a:prstGeom prst="rect">
            <a:avLst/>
          </a:prstGeom>
        </p:spPr>
        <p:txBody>
          <a:bodyPr wrap="square">
            <a:spAutoFit/>
          </a:bodyPr>
          <a:lstStyle/>
          <a:p>
            <a:r>
              <a:rPr lang="en-US" sz="6000" dirty="0" smtClean="0">
                <a:solidFill>
                  <a:srgbClr val="92D050"/>
                </a:solidFill>
                <a:latin typeface="Wingdings" panose="05000000000000000000"/>
                <a:ea typeface="宋体" panose="02010600030101010101" pitchFamily="2" charset="-122"/>
                <a:cs typeface="Times New Roman" panose="02020603050405020304"/>
              </a:rPr>
              <a:t>8</a:t>
            </a:r>
            <a:endParaRPr lang="zh-CN" altLang="en-US" sz="6000" dirty="0">
              <a:solidFill>
                <a:srgbClr val="92D05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C:\Users\hp\Desktop\PPT-2.jpg"/>
          <p:cNvPicPr>
            <a:picLocks noChangeAspect="1" noChangeArrowheads="1"/>
          </p:cNvPicPr>
          <p:nvPr/>
        </p:nvPicPr>
        <p:blipFill>
          <a:blip r:embed="rId1"/>
          <a:srcRect/>
          <a:stretch>
            <a:fillRect/>
          </a:stretch>
        </p:blipFill>
        <p:spPr bwMode="auto">
          <a:xfrm>
            <a:off x="0" y="0"/>
            <a:ext cx="9144635" cy="6858635"/>
          </a:xfrm>
          <a:prstGeom prst="rect">
            <a:avLst/>
          </a:prstGeom>
          <a:noFill/>
          <a:ln w="9525">
            <a:noFill/>
            <a:miter lim="800000"/>
            <a:headEnd/>
            <a:tailEnd/>
          </a:ln>
        </p:spPr>
      </p:pic>
      <p:grpSp>
        <p:nvGrpSpPr>
          <p:cNvPr id="2" name="组合 22"/>
          <p:cNvGrpSpPr/>
          <p:nvPr/>
        </p:nvGrpSpPr>
        <p:grpSpPr>
          <a:xfrm>
            <a:off x="428596" y="1285860"/>
            <a:ext cx="8104985" cy="2428892"/>
            <a:chOff x="467543" y="1783367"/>
            <a:chExt cx="8208913" cy="3172952"/>
          </a:xfrm>
        </p:grpSpPr>
        <p:sp>
          <p:nvSpPr>
            <p:cNvPr id="9" name="Line 5"/>
            <p:cNvSpPr>
              <a:spLocks noChangeShapeType="1"/>
            </p:cNvSpPr>
            <p:nvPr/>
          </p:nvSpPr>
          <p:spPr bwMode="auto">
            <a:xfrm flipH="1">
              <a:off x="467543" y="1988840"/>
              <a:ext cx="1691680" cy="18586"/>
            </a:xfrm>
            <a:prstGeom prst="line">
              <a:avLst/>
            </a:prstGeom>
            <a:noFill/>
            <a:ln w="28575">
              <a:solidFill>
                <a:schemeClr val="accent3">
                  <a:lumMod val="75000"/>
                </a:schemeClr>
              </a:solidFill>
              <a:prstDash val="sysDot"/>
              <a:round/>
              <a:headEnd type="oval" w="med" len="med"/>
            </a:ln>
          </p:spPr>
          <p:txBody>
            <a:bodyPr/>
            <a:lstStyle/>
            <a:p>
              <a:pPr algn="just"/>
              <a:endParaRPr lang="zh-CN" altLang="en-US"/>
            </a:p>
          </p:txBody>
        </p:sp>
        <p:sp>
          <p:nvSpPr>
            <p:cNvPr id="12" name="Line 7"/>
            <p:cNvSpPr>
              <a:spLocks noChangeShapeType="1"/>
            </p:cNvSpPr>
            <p:nvPr/>
          </p:nvSpPr>
          <p:spPr bwMode="auto">
            <a:xfrm flipH="1">
              <a:off x="467544" y="2007426"/>
              <a:ext cx="0" cy="2933742"/>
            </a:xfrm>
            <a:prstGeom prst="line">
              <a:avLst/>
            </a:prstGeom>
            <a:noFill/>
            <a:ln w="28575">
              <a:solidFill>
                <a:schemeClr val="accent3">
                  <a:lumMod val="75000"/>
                </a:schemeClr>
              </a:solidFill>
              <a:prstDash val="sysDot"/>
              <a:round/>
            </a:ln>
          </p:spPr>
          <p:txBody>
            <a:bodyPr/>
            <a:lstStyle/>
            <a:p>
              <a:pPr algn="just"/>
              <a:endParaRPr lang="zh-CN" altLang="en-US"/>
            </a:p>
          </p:txBody>
        </p:sp>
        <p:sp>
          <p:nvSpPr>
            <p:cNvPr id="13" name="Line 8"/>
            <p:cNvSpPr>
              <a:spLocks noChangeShapeType="1"/>
            </p:cNvSpPr>
            <p:nvPr/>
          </p:nvSpPr>
          <p:spPr bwMode="auto">
            <a:xfrm flipV="1">
              <a:off x="467544" y="4941168"/>
              <a:ext cx="8208912" cy="15151"/>
            </a:xfrm>
            <a:prstGeom prst="line">
              <a:avLst/>
            </a:prstGeom>
            <a:noFill/>
            <a:ln w="28575">
              <a:solidFill>
                <a:schemeClr val="accent3">
                  <a:lumMod val="75000"/>
                </a:schemeClr>
              </a:solidFill>
              <a:prstDash val="sysDot"/>
              <a:round/>
            </a:ln>
          </p:spPr>
          <p:txBody>
            <a:bodyPr/>
            <a:lstStyle/>
            <a:p>
              <a:pPr algn="just"/>
              <a:endParaRPr lang="zh-CN" altLang="en-US"/>
            </a:p>
          </p:txBody>
        </p:sp>
        <p:sp>
          <p:nvSpPr>
            <p:cNvPr id="14" name="Line 9"/>
            <p:cNvSpPr>
              <a:spLocks noChangeShapeType="1"/>
            </p:cNvSpPr>
            <p:nvPr/>
          </p:nvSpPr>
          <p:spPr bwMode="auto">
            <a:xfrm flipH="1">
              <a:off x="8676456" y="1988843"/>
              <a:ext cx="0" cy="2880317"/>
            </a:xfrm>
            <a:prstGeom prst="line">
              <a:avLst/>
            </a:prstGeom>
            <a:noFill/>
            <a:ln w="28575">
              <a:solidFill>
                <a:schemeClr val="accent3">
                  <a:lumMod val="75000"/>
                </a:schemeClr>
              </a:solidFill>
              <a:prstDash val="sysDot"/>
              <a:round/>
            </a:ln>
          </p:spPr>
          <p:txBody>
            <a:bodyPr/>
            <a:lstStyle/>
            <a:p>
              <a:pPr algn="just"/>
              <a:endParaRPr lang="zh-CN" altLang="en-US"/>
            </a:p>
          </p:txBody>
        </p:sp>
        <p:sp>
          <p:nvSpPr>
            <p:cNvPr id="11" name="Line 6"/>
            <p:cNvSpPr>
              <a:spLocks noChangeShapeType="1"/>
            </p:cNvSpPr>
            <p:nvPr/>
          </p:nvSpPr>
          <p:spPr bwMode="auto">
            <a:xfrm flipH="1" flipV="1">
              <a:off x="2743426" y="1783367"/>
              <a:ext cx="5897535" cy="205472"/>
            </a:xfrm>
            <a:prstGeom prst="line">
              <a:avLst/>
            </a:prstGeom>
            <a:noFill/>
            <a:ln w="28575">
              <a:solidFill>
                <a:schemeClr val="accent3">
                  <a:lumMod val="75000"/>
                </a:schemeClr>
              </a:solidFill>
              <a:prstDash val="sysDot"/>
              <a:round/>
              <a:tailEnd type="oval" w="med" len="med"/>
            </a:ln>
          </p:spPr>
          <p:txBody>
            <a:bodyPr/>
            <a:lstStyle/>
            <a:p>
              <a:pPr algn="just"/>
              <a:endParaRPr lang="zh-CN" altLang="en-US"/>
            </a:p>
          </p:txBody>
        </p:sp>
      </p:grpSp>
      <p:sp>
        <p:nvSpPr>
          <p:cNvPr id="18" name="TextBox 17"/>
          <p:cNvSpPr txBox="1"/>
          <p:nvPr/>
        </p:nvSpPr>
        <p:spPr>
          <a:xfrm>
            <a:off x="0" y="785794"/>
            <a:ext cx="8462142" cy="3315642"/>
          </a:xfrm>
          <a:prstGeom prst="rect">
            <a:avLst/>
          </a:prstGeom>
          <a:noFill/>
        </p:spPr>
        <p:txBody>
          <a:bodyPr wrap="square" lIns="108000" tIns="72000" rtlCol="0">
            <a:spAutoFit/>
          </a:bodyPr>
          <a:lstStyle/>
          <a:p>
            <a:pPr lvl="1">
              <a:lnSpc>
                <a:spcPts val="5000"/>
              </a:lnSpc>
              <a:buClr>
                <a:schemeClr val="bg2"/>
              </a:buClr>
              <a:buSzPct val="60000"/>
            </a:pPr>
            <a:endParaRPr lang="en-US" altLang="zh-CN" sz="3200" b="1" dirty="0">
              <a:latin typeface="Cambria Math" panose="02040503050406030204" pitchFamily="18" charset="0"/>
              <a:ea typeface="Cambria Math" panose="02040503050406030204" pitchFamily="18" charset="0"/>
              <a:cs typeface="Mongolian Baiti" panose="03000500000000000000" pitchFamily="66" charset="0"/>
            </a:endParaRPr>
          </a:p>
          <a:p>
            <a:pPr lvl="1" algn="just">
              <a:lnSpc>
                <a:spcPct val="200000"/>
              </a:lnSpc>
              <a:buClr>
                <a:srgbClr val="002060"/>
              </a:buClr>
              <a:buSzPct val="60000"/>
              <a:buFont typeface="Wingdings" panose="05000000000000000000" pitchFamily="2" charset="2"/>
              <a:buChar char="u"/>
            </a:pPr>
            <a:r>
              <a:rPr lang="en-US" altLang="zh-CN" sz="2800" b="1" dirty="0">
                <a:latin typeface="Cambria Math" panose="02040503050406030204" pitchFamily="18" charset="0"/>
                <a:ea typeface="Cambria Math" panose="02040503050406030204" pitchFamily="18" charset="0"/>
                <a:cs typeface="Mongolian Baiti" panose="03000500000000000000" pitchFamily="66" charset="0"/>
              </a:rPr>
              <a:t> </a:t>
            </a:r>
            <a:r>
              <a:rPr lang="en-US" altLang="zh-CN" sz="2800" b="1" dirty="0" smtClean="0">
                <a:latin typeface="Cambria Math" panose="02040503050406030204" pitchFamily="18" charset="0"/>
                <a:ea typeface="Cambria Math" panose="02040503050406030204" pitchFamily="18" charset="0"/>
                <a:cs typeface="Mongolian Baiti" panose="03000500000000000000" pitchFamily="66" charset="0"/>
              </a:rPr>
              <a:t>What’s the purpose of writing a letter of advice?</a:t>
            </a:r>
            <a:endParaRPr lang="en-US" altLang="zh-CN" sz="2800" b="1" dirty="0" smtClean="0">
              <a:latin typeface="Cambria Math" panose="02040503050406030204" pitchFamily="18" charset="0"/>
              <a:ea typeface="Cambria Math" panose="02040503050406030204" pitchFamily="18" charset="0"/>
              <a:cs typeface="Mongolian Baiti" panose="03000500000000000000" pitchFamily="66" charset="0"/>
            </a:endParaRPr>
          </a:p>
          <a:p>
            <a:pPr lvl="1" algn="just">
              <a:lnSpc>
                <a:spcPct val="200000"/>
              </a:lnSpc>
              <a:buClr>
                <a:srgbClr val="002060"/>
              </a:buClr>
              <a:buSzPct val="60000"/>
              <a:buFont typeface="Wingdings" panose="05000000000000000000" pitchFamily="2" charset="2"/>
              <a:buChar char="u"/>
            </a:pPr>
            <a:r>
              <a:rPr lang="en-US" altLang="zh-CN" sz="2800" b="1" dirty="0" smtClean="0">
                <a:latin typeface="Cambria Math" panose="02040503050406030204" pitchFamily="18" charset="0"/>
                <a:ea typeface="Cambria Math" panose="02040503050406030204" pitchFamily="18" charset="0"/>
                <a:cs typeface="Mongolian Baiti" panose="03000500000000000000" pitchFamily="66" charset="0"/>
              </a:rPr>
              <a:t> How does the writer help solve the problem?</a:t>
            </a:r>
            <a:endParaRPr lang="zh-CN" altLang="en-US" sz="2800" b="1" dirty="0">
              <a:latin typeface="Cambria Math" panose="02040503050406030204" pitchFamily="18" charset="0"/>
              <a:ea typeface="MS PMincho" panose="02020600040205080304" pitchFamily="18" charset="-128"/>
              <a:cs typeface="Mongolian Baiti" panose="03000500000000000000" pitchFamily="66" charset="0"/>
            </a:endParaRPr>
          </a:p>
          <a:p>
            <a:pPr>
              <a:lnSpc>
                <a:spcPct val="200000"/>
              </a:lnSpc>
            </a:pPr>
            <a:endParaRPr lang="zh-CN" altLang="en-US" sz="3200" b="1" dirty="0">
              <a:solidFill>
                <a:schemeClr val="bg2"/>
              </a:solidFill>
              <a:latin typeface="Cambria Math" panose="02040503050406030204" pitchFamily="18" charset="0"/>
              <a:cs typeface="Times New Roman" panose="02020603050405020304" pitchFamily="18" charset="0"/>
            </a:endParaRPr>
          </a:p>
        </p:txBody>
      </p:sp>
      <p:sp>
        <p:nvSpPr>
          <p:cNvPr id="30" name="AutoShape 3"/>
          <p:cNvSpPr>
            <a:spLocks noChangeArrowheads="1"/>
          </p:cNvSpPr>
          <p:nvPr/>
        </p:nvSpPr>
        <p:spPr bwMode="auto">
          <a:xfrm>
            <a:off x="72175" y="71414"/>
            <a:ext cx="3000396" cy="1000132"/>
          </a:xfrm>
          <a:prstGeom prst="roundRect">
            <a:avLst>
              <a:gd name="adj" fmla="val 16667"/>
            </a:avLst>
          </a:prstGeom>
          <a:solidFill>
            <a:schemeClr val="tx2"/>
          </a:solidFill>
          <a:ln w="9525">
            <a:noFill/>
            <a:round/>
          </a:ln>
          <a:effectLst/>
        </p:spPr>
        <p:txBody>
          <a:bodyPr wrap="none" anchor="ctr"/>
          <a:lstStyle/>
          <a:p>
            <a:pPr algn="ctr"/>
            <a:r>
              <a:rPr lang="en-US" altLang="zh-CN" sz="2400" dirty="0" smtClean="0">
                <a:solidFill>
                  <a:schemeClr val="bg1"/>
                </a:solidFill>
                <a:latin typeface="Broadway" panose="04040905080B02020502" pitchFamily="82" charset="0"/>
              </a:rPr>
              <a:t>Learning about</a:t>
            </a:r>
            <a:endParaRPr lang="zh-CN" altLang="en-US" sz="2400" dirty="0" smtClean="0">
              <a:solidFill>
                <a:schemeClr val="bg1"/>
              </a:solidFill>
              <a:latin typeface="Broadway" panose="04040905080B02020502" pitchFamily="82" charset="0"/>
            </a:endParaRPr>
          </a:p>
          <a:p>
            <a:pPr algn="ctr"/>
            <a:r>
              <a:rPr lang="en-US" altLang="zh-CN" sz="2400" dirty="0" smtClean="0">
                <a:solidFill>
                  <a:schemeClr val="bg1"/>
                </a:solidFill>
                <a:latin typeface="Broadway" panose="04040905080B02020502" pitchFamily="82" charset="0"/>
              </a:rPr>
              <a:t>the</a:t>
            </a:r>
            <a:r>
              <a:rPr lang="en-US" altLang="zh-CN" sz="2400" dirty="0" smtClean="0">
                <a:solidFill>
                  <a:srgbClr val="FF6600"/>
                </a:solidFill>
                <a:latin typeface="Broadway" panose="04040905080B02020502" pitchFamily="82" charset="0"/>
              </a:rPr>
              <a:t> </a:t>
            </a:r>
            <a:r>
              <a:rPr lang="en-US" altLang="zh-CN" sz="2400" dirty="0" smtClean="0">
                <a:solidFill>
                  <a:srgbClr val="FF6600"/>
                </a:solidFill>
                <a:latin typeface="Broadway" panose="04040905080B02020502" pitchFamily="82" charset="0"/>
              </a:rPr>
              <a:t>text type  </a:t>
            </a:r>
            <a:endParaRPr lang="en-US" altLang="zh-CN" sz="2400" dirty="0" smtClean="0">
              <a:solidFill>
                <a:srgbClr val="FF6600"/>
              </a:solidFill>
              <a:latin typeface="Broadway" panose="04040905080B02020502" pitchFamily="82" charset="0"/>
            </a:endParaRPr>
          </a:p>
        </p:txBody>
      </p:sp>
      <p:sp>
        <p:nvSpPr>
          <p:cNvPr id="31" name="矩形 30"/>
          <p:cNvSpPr/>
          <p:nvPr/>
        </p:nvSpPr>
        <p:spPr>
          <a:xfrm>
            <a:off x="7715272" y="2928934"/>
            <a:ext cx="970137" cy="1323439"/>
          </a:xfrm>
          <a:prstGeom prst="rect">
            <a:avLst/>
          </a:prstGeom>
        </p:spPr>
        <p:txBody>
          <a:bodyPr wrap="none">
            <a:spAutoFit/>
          </a:bodyPr>
          <a:lstStyle/>
          <a:p>
            <a:r>
              <a:rPr lang="en-US" sz="8000" dirty="0" smtClean="0">
                <a:solidFill>
                  <a:srgbClr val="FF6600"/>
                </a:solidFill>
                <a:latin typeface="Wingdings 2" panose="05020102010507070707"/>
                <a:ea typeface="宋体" panose="02010600030101010101" pitchFamily="2" charset="-122"/>
                <a:cs typeface="Times New Roman" panose="02020603050405020304"/>
              </a:rPr>
              <a:t>P</a:t>
            </a:r>
            <a:endParaRPr lang="zh-CN" altLang="en-US" sz="8000" dirty="0">
              <a:solidFill>
                <a:srgbClr val="FF6600"/>
              </a:solidFill>
            </a:endParaRPr>
          </a:p>
        </p:txBody>
      </p:sp>
      <p:sp>
        <p:nvSpPr>
          <p:cNvPr id="33" name="云形标注 5"/>
          <p:cNvSpPr/>
          <p:nvPr/>
        </p:nvSpPr>
        <p:spPr>
          <a:xfrm>
            <a:off x="0" y="4500570"/>
            <a:ext cx="2643174" cy="1643074"/>
          </a:xfrm>
          <a:prstGeom prst="cloudCallout">
            <a:avLst>
              <a:gd name="adj1" fmla="val -52277"/>
              <a:gd name="adj2" fmla="val 85454"/>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smtClean="0">
                <a:solidFill>
                  <a:srgbClr val="C00000"/>
                </a:solidFill>
                <a:latin typeface="Broadway" panose="04040905080B02020502" pitchFamily="82" charset="0"/>
              </a:rPr>
              <a:t>?</a:t>
            </a:r>
            <a:endParaRPr lang="zh-CN" altLang="en-US" sz="4000" dirty="0">
              <a:solidFill>
                <a:srgbClr val="C00000"/>
              </a:solidFill>
              <a:latin typeface="Broadway" panose="04040905080B02020502" pitchFamily="82" charset="0"/>
            </a:endParaRPr>
          </a:p>
        </p:txBody>
      </p:sp>
      <p:sp>
        <p:nvSpPr>
          <p:cNvPr id="35" name="文本框 5"/>
          <p:cNvSpPr txBox="1"/>
          <p:nvPr/>
        </p:nvSpPr>
        <p:spPr>
          <a:xfrm>
            <a:off x="3000364" y="3929066"/>
            <a:ext cx="4204335" cy="1198880"/>
          </a:xfrm>
          <a:prstGeom prst="rect">
            <a:avLst/>
          </a:prstGeom>
          <a:noFill/>
        </p:spPr>
        <p:txBody>
          <a:bodyPr wrap="none" rtlCol="0" anchor="t">
            <a:spAutoFit/>
          </a:bodyPr>
          <a:lstStyle/>
          <a:p>
            <a:r>
              <a:rPr lang="en-US" altLang="zh-CN" sz="2800" b="1" i="1" dirty="0" smtClean="0">
                <a:solidFill>
                  <a:srgbClr val="C00000"/>
                </a:solidFill>
                <a:latin typeface="Gabriola" panose="04040605051002020D02" charset="0"/>
                <a:cs typeface="Gabriola" panose="04040605051002020D02" charset="0"/>
                <a:sym typeface="+mn-ea"/>
              </a:rPr>
              <a:t>To help solve a </a:t>
            </a:r>
            <a:r>
              <a:rPr lang="en-US" altLang="zh-CN" sz="7200" b="1" i="1" dirty="0" smtClean="0">
                <a:solidFill>
                  <a:srgbClr val="78AC01"/>
                </a:solidFill>
                <a:latin typeface="Gabriola" panose="04040605051002020D02" charset="0"/>
                <a:cs typeface="Gabriola" panose="04040605051002020D02" charset="0"/>
                <a:sym typeface="+mn-ea"/>
              </a:rPr>
              <a:t>problem</a:t>
            </a:r>
            <a:endParaRPr lang="en-US" altLang="zh-CN" sz="7200" b="1" i="1" dirty="0">
              <a:solidFill>
                <a:srgbClr val="78AC01"/>
              </a:solidFill>
              <a:latin typeface="Gabriola" panose="04040605051002020D02" charset="0"/>
              <a:cs typeface="Gabriola" panose="04040605051002020D02" charset="0"/>
              <a:sym typeface="+mn-ea"/>
            </a:endParaRPr>
          </a:p>
        </p:txBody>
      </p:sp>
      <p:grpSp>
        <p:nvGrpSpPr>
          <p:cNvPr id="40" name="组合 39"/>
          <p:cNvGrpSpPr/>
          <p:nvPr/>
        </p:nvGrpSpPr>
        <p:grpSpPr>
          <a:xfrm>
            <a:off x="6072198" y="5000636"/>
            <a:ext cx="2522295" cy="1500272"/>
            <a:chOff x="5784870" y="5418061"/>
            <a:chExt cx="2522295" cy="1500272"/>
          </a:xfrm>
        </p:grpSpPr>
        <p:sp>
          <p:nvSpPr>
            <p:cNvPr id="38" name="矩形 37"/>
            <p:cNvSpPr/>
            <p:nvPr/>
          </p:nvSpPr>
          <p:spPr>
            <a:xfrm rot="20615458">
              <a:off x="5999177" y="5585234"/>
              <a:ext cx="2307988" cy="1333099"/>
            </a:xfrm>
            <a:prstGeom prst="rect">
              <a:avLst/>
            </a:prstGeom>
            <a:noFill/>
            <a:ln w="1270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2400" b="1" kern="0" dirty="0" smtClean="0">
                  <a:solidFill>
                    <a:srgbClr val="C00000"/>
                  </a:solidFill>
                  <a:effectLst>
                    <a:outerShdw blurRad="38100" dist="38100" dir="2700000" algn="tl">
                      <a:srgbClr val="000000">
                        <a:alpha val="43137"/>
                      </a:srgbClr>
                    </a:outerShdw>
                  </a:effectLst>
                  <a:latin typeface="Tempus Sans ITC" panose="04020404030D07020202" pitchFamily="82" charset="0"/>
                </a:rPr>
                <a:t>By offering </a:t>
              </a:r>
              <a:r>
                <a:rPr kumimoji="0" lang="en-US" altLang="zh-CN" sz="3600" b="1" i="0" u="none" strike="noStrike" kern="0" cap="none" spc="0" normalizeH="0" baseline="0" noProof="0" dirty="0" smtClean="0">
                  <a:ln>
                    <a:noFill/>
                  </a:ln>
                  <a:effectLst>
                    <a:outerShdw blurRad="38100" dist="38100" dir="2700000" algn="tl">
                      <a:srgbClr val="000000">
                        <a:alpha val="43137"/>
                      </a:srgbClr>
                    </a:outerShdw>
                  </a:effectLst>
                  <a:uLnTx/>
                  <a:uFillTx/>
                  <a:latin typeface="Tempus Sans ITC" panose="04020404030D07020202" pitchFamily="82" charset="0"/>
                </a:rPr>
                <a:t>advice</a:t>
              </a:r>
              <a:endParaRPr kumimoji="0" lang="zh-CN" altLang="en-US" sz="3600" b="1" i="0" u="none" strike="noStrike" kern="0" cap="none" spc="0" normalizeH="0" baseline="0" noProof="0" dirty="0">
                <a:ln>
                  <a:noFill/>
                </a:ln>
                <a:effectLst>
                  <a:outerShdw blurRad="38100" dist="38100" dir="2700000" algn="tl">
                    <a:srgbClr val="000000">
                      <a:alpha val="43137"/>
                    </a:srgbClr>
                  </a:outerShdw>
                </a:effectLst>
                <a:uLnTx/>
                <a:uFillTx/>
                <a:latin typeface="Tempus Sans ITC" panose="04020404030D07020202" pitchFamily="82" charset="0"/>
              </a:endParaRPr>
            </a:p>
          </p:txBody>
        </p:sp>
        <p:sp>
          <p:nvSpPr>
            <p:cNvPr id="39" name="矩形 38"/>
            <p:cNvSpPr/>
            <p:nvPr/>
          </p:nvSpPr>
          <p:spPr>
            <a:xfrm rot="20615458">
              <a:off x="5784870" y="5418061"/>
              <a:ext cx="2278014" cy="1293527"/>
            </a:xfrm>
            <a:prstGeom prst="rect">
              <a:avLst/>
            </a:prstGeom>
            <a:noFill/>
            <a:ln w="12700" cap="flat" cmpd="sng" algn="ctr">
              <a:solidFill>
                <a:srgbClr val="C00000"/>
              </a:solidFill>
              <a:prstDash val="solid"/>
              <a:miter lim="800000"/>
            </a:ln>
            <a:effectLst/>
            <a:extLst>
              <a:ext uri="{909E8E84-426E-40DD-AFC4-6F175D3DCCD1}">
                <a14:hiddenFill xmlns:a14="http://schemas.microsoft.com/office/drawing/2010/main">
                  <a:solidFill>
                    <a:schemeClr val="accent1">
                      <a:lumMod val="60000"/>
                      <a:lumOff val="40000"/>
                    </a:schemeClr>
                  </a:solidFill>
                </a14:hiddenFill>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等线" panose="02010600030101010101" charset="-122"/>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animEffect transition="in" filter="wipe(left)">
                                      <p:cBhvr>
                                        <p:cTn id="7" dur="500"/>
                                        <p:tgtEl>
                                          <p:spTgt spid="1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arn(inVertical)">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wipe(left)">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checkerboard(across)">
                                      <p:cBhvr>
                                        <p:cTn id="2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5" grpId="1"/>
    </p:bldLst>
  </p:timing>
</p:sld>
</file>

<file path=ppt/tags/tag1.xml><?xml version="1.0" encoding="utf-8"?>
<p:tagLst xmlns:p="http://schemas.openxmlformats.org/presentationml/2006/main">
  <p:tag name="KSO_WPP_MARK_KEY" val="8f608369-a935-4771-9c23-d52a483c7b6a"/>
  <p:tag name="COMMONDATA" val="eyJoZGlkIjoiYzJjMWZhMWRhZGQ3MjY2ODM4MDk1NmNmNjM2MjgxMmE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7740</Words>
  <Application>WPS 演示</Application>
  <PresentationFormat>全屏显示(4:3)</PresentationFormat>
  <Paragraphs>305</Paragraphs>
  <Slides>18</Slides>
  <Notes>2</Notes>
  <HiddenSlides>0</HiddenSlides>
  <MMClips>0</MMClips>
  <ScaleCrop>false</ScaleCrop>
  <HeadingPairs>
    <vt:vector size="6" baseType="variant">
      <vt:variant>
        <vt:lpstr>已用的字体</vt:lpstr>
      </vt:variant>
      <vt:variant>
        <vt:i4>32</vt:i4>
      </vt:variant>
      <vt:variant>
        <vt:lpstr>主题</vt:lpstr>
      </vt:variant>
      <vt:variant>
        <vt:i4>1</vt:i4>
      </vt:variant>
      <vt:variant>
        <vt:lpstr>幻灯片标题</vt:lpstr>
      </vt:variant>
      <vt:variant>
        <vt:i4>18</vt:i4>
      </vt:variant>
    </vt:vector>
  </HeadingPairs>
  <TitlesOfParts>
    <vt:vector size="51" baseType="lpstr">
      <vt:lpstr>Arial</vt:lpstr>
      <vt:lpstr>宋体</vt:lpstr>
      <vt:lpstr>Wingdings</vt:lpstr>
      <vt:lpstr>Times New Roman</vt:lpstr>
      <vt:lpstr>方正北魏楷书简体</vt:lpstr>
      <vt:lpstr>华文楷体</vt:lpstr>
      <vt:lpstr>华文宋体</vt:lpstr>
      <vt:lpstr>Garamond</vt:lpstr>
      <vt:lpstr>Broadway</vt:lpstr>
      <vt:lpstr>Gabriola</vt:lpstr>
      <vt:lpstr>Colonna MT</vt:lpstr>
      <vt:lpstr>Comic Sans MS</vt:lpstr>
      <vt:lpstr>Wingdings</vt:lpstr>
      <vt:lpstr>Monotype Corsiva</vt:lpstr>
      <vt:lpstr>等线</vt:lpstr>
      <vt:lpstr>Harrington</vt:lpstr>
      <vt:lpstr>Juice ITC</vt:lpstr>
      <vt:lpstr>Wingdings 2</vt:lpstr>
      <vt:lpstr>Traditional Arabic</vt:lpstr>
      <vt:lpstr>Meiryo</vt:lpstr>
      <vt:lpstr>Times New Roman</vt:lpstr>
      <vt:lpstr>Cambria Math</vt:lpstr>
      <vt:lpstr>Mongolian Baiti</vt:lpstr>
      <vt:lpstr>MS PMincho</vt:lpstr>
      <vt:lpstr>Yu Gothic UI</vt:lpstr>
      <vt:lpstr>Tempus Sans ITC</vt:lpstr>
      <vt:lpstr>微软雅黑</vt:lpstr>
      <vt:lpstr>Yu Gothic UI Semibold</vt:lpstr>
      <vt:lpstr>Britannic Bold</vt:lpstr>
      <vt:lpstr>Calibri</vt:lpstr>
      <vt:lpstr>Webdings</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熊圳</cp:lastModifiedBy>
  <cp:revision>333</cp:revision>
  <dcterms:created xsi:type="dcterms:W3CDTF">2019-09-30T02:46:00Z</dcterms:created>
  <dcterms:modified xsi:type="dcterms:W3CDTF">2023-03-31T06:30:32Z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ED04B36815634FF584AF90E4B05041D5</vt:lpwstr>
  </property>
</Properties>
</file>