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heme/theme2.xml" ContentType="application/vnd.openxmlformats-officedocument.them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1" r:id="rId4"/>
    <p:sldId id="262" r:id="rId5"/>
    <p:sldId id="263" r:id="rId6"/>
    <p:sldId id="277" r:id="rId7"/>
    <p:sldId id="278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6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  <p:cmAuthor id="2" name="赵秀丽" initials="赵" lastIdx="0" clrIdx="0"/>
  <p:cmAuthor id="4" name="作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614" y="62"/>
      </p:cViewPr>
      <p:guideLst>
        <p:guide orient="horz" pos="2116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682" name="备注占位符 2"/>
          <p:cNvSpPr>
            <a:spLocks noGrp="1"/>
          </p:cNvSpPr>
          <p:nvPr>
            <p:ph type="body"/>
          </p:nvPr>
        </p:nvSpPr>
        <p:spPr/>
        <p:txBody>
          <a:bodyPr vert="horz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7168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10" Type="http://schemas.openxmlformats.org/officeDocument/2006/relationships/image" Target="../media/image10.emf"/><Relationship Id="rId4" Type="http://schemas.openxmlformats.org/officeDocument/2006/relationships/tags" Target="../tags/tag108.xml"/><Relationship Id="rId9" Type="http://schemas.openxmlformats.org/officeDocument/2006/relationships/image" Target="../media/image9.emf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9" Type="http://schemas.openxmlformats.org/officeDocument/2006/relationships/image" Target="../media/image11.emf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33.xml"/><Relationship Id="rId13" Type="http://schemas.openxmlformats.org/officeDocument/2006/relationships/tags" Target="../tags/tag138.xml"/><Relationship Id="rId3" Type="http://schemas.openxmlformats.org/officeDocument/2006/relationships/tags" Target="../tags/tag128.xml"/><Relationship Id="rId7" Type="http://schemas.openxmlformats.org/officeDocument/2006/relationships/tags" Target="../tags/tag132.xml"/><Relationship Id="rId12" Type="http://schemas.openxmlformats.org/officeDocument/2006/relationships/tags" Target="../tags/tag137.xml"/><Relationship Id="rId2" Type="http://schemas.openxmlformats.org/officeDocument/2006/relationships/tags" Target="../tags/tag127.xml"/><Relationship Id="rId16" Type="http://schemas.openxmlformats.org/officeDocument/2006/relationships/image" Target="../media/image7.emf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11" Type="http://schemas.openxmlformats.org/officeDocument/2006/relationships/tags" Target="../tags/tag136.xml"/><Relationship Id="rId5" Type="http://schemas.openxmlformats.org/officeDocument/2006/relationships/tags" Target="../tags/tag130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135.xml"/><Relationship Id="rId4" Type="http://schemas.openxmlformats.org/officeDocument/2006/relationships/tags" Target="../tags/tag129.xml"/><Relationship Id="rId9" Type="http://schemas.openxmlformats.org/officeDocument/2006/relationships/tags" Target="../tags/tag134.xml"/><Relationship Id="rId14" Type="http://schemas.openxmlformats.org/officeDocument/2006/relationships/tags" Target="../tags/tag139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4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10" Type="http://schemas.openxmlformats.org/officeDocument/2006/relationships/image" Target="../media/image12.emf"/><Relationship Id="rId4" Type="http://schemas.openxmlformats.org/officeDocument/2006/relationships/tags" Target="../tags/tag143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10" Type="http://schemas.openxmlformats.org/officeDocument/2006/relationships/image" Target="../media/image13.emf"/><Relationship Id="rId4" Type="http://schemas.openxmlformats.org/officeDocument/2006/relationships/tags" Target="../tags/tag151.xml"/><Relationship Id="rId9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63.xml"/><Relationship Id="rId13" Type="http://schemas.openxmlformats.org/officeDocument/2006/relationships/tags" Target="../tags/tag168.xml"/><Relationship Id="rId3" Type="http://schemas.openxmlformats.org/officeDocument/2006/relationships/tags" Target="../tags/tag158.xml"/><Relationship Id="rId7" Type="http://schemas.openxmlformats.org/officeDocument/2006/relationships/tags" Target="../tags/tag162.xml"/><Relationship Id="rId12" Type="http://schemas.openxmlformats.org/officeDocument/2006/relationships/tags" Target="../tags/tag167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tags" Target="../tags/tag161.xml"/><Relationship Id="rId11" Type="http://schemas.openxmlformats.org/officeDocument/2006/relationships/tags" Target="../tags/tag166.xml"/><Relationship Id="rId5" Type="http://schemas.openxmlformats.org/officeDocument/2006/relationships/tags" Target="../tags/tag160.xml"/><Relationship Id="rId10" Type="http://schemas.openxmlformats.org/officeDocument/2006/relationships/tags" Target="../tags/tag165.xml"/><Relationship Id="rId4" Type="http://schemas.openxmlformats.org/officeDocument/2006/relationships/tags" Target="../tags/tag159.xml"/><Relationship Id="rId9" Type="http://schemas.openxmlformats.org/officeDocument/2006/relationships/tags" Target="../tags/tag164.xml"/><Relationship Id="rId1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76.xml"/><Relationship Id="rId13" Type="http://schemas.openxmlformats.org/officeDocument/2006/relationships/image" Target="../media/image4.emf"/><Relationship Id="rId3" Type="http://schemas.openxmlformats.org/officeDocument/2006/relationships/tags" Target="../tags/tag171.xml"/><Relationship Id="rId7" Type="http://schemas.openxmlformats.org/officeDocument/2006/relationships/tags" Target="../tags/tag175.xml"/><Relationship Id="rId12" Type="http://schemas.openxmlformats.org/officeDocument/2006/relationships/image" Target="../media/image3.emf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image" Target="../media/image8.emf"/><Relationship Id="rId5" Type="http://schemas.openxmlformats.org/officeDocument/2006/relationships/tags" Target="../tags/tag173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72.xml"/><Relationship Id="rId9" Type="http://schemas.openxmlformats.org/officeDocument/2006/relationships/tags" Target="../tags/tag17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13" Type="http://schemas.openxmlformats.org/officeDocument/2006/relationships/tags" Target="../tags/tag34.xml"/><Relationship Id="rId18" Type="http://schemas.openxmlformats.org/officeDocument/2006/relationships/tags" Target="../tags/tag39.xml"/><Relationship Id="rId3" Type="http://schemas.openxmlformats.org/officeDocument/2006/relationships/tags" Target="../tags/tag24.xml"/><Relationship Id="rId21" Type="http://schemas.openxmlformats.org/officeDocument/2006/relationships/tags" Target="../tags/tag42.xml"/><Relationship Id="rId7" Type="http://schemas.openxmlformats.org/officeDocument/2006/relationships/tags" Target="../tags/tag28.xml"/><Relationship Id="rId12" Type="http://schemas.openxmlformats.org/officeDocument/2006/relationships/tags" Target="../tags/tag33.xml"/><Relationship Id="rId17" Type="http://schemas.openxmlformats.org/officeDocument/2006/relationships/tags" Target="../tags/tag38.xml"/><Relationship Id="rId2" Type="http://schemas.openxmlformats.org/officeDocument/2006/relationships/tags" Target="../tags/tag23.xml"/><Relationship Id="rId16" Type="http://schemas.openxmlformats.org/officeDocument/2006/relationships/tags" Target="../tags/tag37.xml"/><Relationship Id="rId20" Type="http://schemas.openxmlformats.org/officeDocument/2006/relationships/tags" Target="../tags/tag41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tags" Target="../tags/tag32.xml"/><Relationship Id="rId24" Type="http://schemas.openxmlformats.org/officeDocument/2006/relationships/image" Target="../media/image2.emf"/><Relationship Id="rId5" Type="http://schemas.openxmlformats.org/officeDocument/2006/relationships/tags" Target="../tags/tag26.xml"/><Relationship Id="rId15" Type="http://schemas.openxmlformats.org/officeDocument/2006/relationships/tags" Target="../tags/tag36.xml"/><Relationship Id="rId23" Type="http://schemas.openxmlformats.org/officeDocument/2006/relationships/slideMaster" Target="../slideMasters/slideMaster1.xml"/><Relationship Id="rId10" Type="http://schemas.openxmlformats.org/officeDocument/2006/relationships/tags" Target="../tags/tag31.xml"/><Relationship Id="rId19" Type="http://schemas.openxmlformats.org/officeDocument/2006/relationships/tags" Target="../tags/tag40.xml"/><Relationship Id="rId4" Type="http://schemas.openxmlformats.org/officeDocument/2006/relationships/tags" Target="../tags/tag25.xml"/><Relationship Id="rId9" Type="http://schemas.openxmlformats.org/officeDocument/2006/relationships/tags" Target="../tags/tag30.xml"/><Relationship Id="rId14" Type="http://schemas.openxmlformats.org/officeDocument/2006/relationships/tags" Target="../tags/tag35.xml"/><Relationship Id="rId22" Type="http://schemas.openxmlformats.org/officeDocument/2006/relationships/tags" Target="../tags/tag4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9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image" Target="../media/image4.emf"/><Relationship Id="rId5" Type="http://schemas.openxmlformats.org/officeDocument/2006/relationships/tags" Target="../tags/tag5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18" Type="http://schemas.openxmlformats.org/officeDocument/2006/relationships/image" Target="../media/image6.emf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tags" Target="../tags/tag71.xml"/><Relationship Id="rId17" Type="http://schemas.openxmlformats.org/officeDocument/2006/relationships/image" Target="../media/image5.emf"/><Relationship Id="rId2" Type="http://schemas.openxmlformats.org/officeDocument/2006/relationships/tags" Target="../tags/tag61.xml"/><Relationship Id="rId16" Type="http://schemas.openxmlformats.org/officeDocument/2006/relationships/slideMaster" Target="../slideMasters/slideMaster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5" Type="http://schemas.openxmlformats.org/officeDocument/2006/relationships/tags" Target="../tags/tag64.xml"/><Relationship Id="rId15" Type="http://schemas.openxmlformats.org/officeDocument/2006/relationships/tags" Target="../tags/tag74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tags" Target="../tags/tag7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tags" Target="../tags/tag90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tags" Target="../tags/tag89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tags" Target="../tags/tag88.xml"/><Relationship Id="rId5" Type="http://schemas.openxmlformats.org/officeDocument/2006/relationships/tags" Target="../tags/tag82.xml"/><Relationship Id="rId15" Type="http://schemas.openxmlformats.org/officeDocument/2006/relationships/image" Target="../media/image7.emf"/><Relationship Id="rId10" Type="http://schemas.openxmlformats.org/officeDocument/2006/relationships/tags" Target="../tags/tag87.xml"/><Relationship Id="rId4" Type="http://schemas.openxmlformats.org/officeDocument/2006/relationships/tags" Target="../tags/tag81.xml"/><Relationship Id="rId9" Type="http://schemas.openxmlformats.org/officeDocument/2006/relationships/tags" Target="../tags/tag86.xml"/><Relationship Id="rId1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9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934878" y="0"/>
            <a:ext cx="10604247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2536825" y="2320925"/>
            <a:ext cx="7118350" cy="1167765"/>
          </a:xfrm>
        </p:spPr>
        <p:txBody>
          <a:bodyPr lIns="91440" tIns="45720" rIns="91440" bIns="45720" anchor="b" anchorCtr="0">
            <a:normAutofit/>
          </a:bodyPr>
          <a:lstStyle>
            <a:lvl1pPr algn="ctr">
              <a:defRPr sz="4800" b="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2536825" y="3515240"/>
            <a:ext cx="7118350" cy="950984"/>
          </a:xfrm>
        </p:spPr>
        <p:txBody>
          <a:bodyPr lIns="91440" tIns="45720" rIns="91440" bIns="4572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" name="任意多边形: 形状 9"/>
              <p:cNvSpPr/>
              <p:nvPr>
                <p:custDataLst>
                  <p:tags r:id="rId7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8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9" name="任意多边形: 形状 8"/>
            <p:cNvSpPr/>
            <p:nvPr userDrawn="1">
              <p:custDataLst>
                <p:tags r:id="rId6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916968" y="0"/>
            <a:ext cx="10364414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319614" y="957538"/>
            <a:ext cx="10442448" cy="51175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929255" y="2320925"/>
            <a:ext cx="6333490" cy="116776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2929255" y="3525520"/>
            <a:ext cx="6333490" cy="1011555"/>
          </a:xfrm>
        </p:spPr>
        <p:txBody>
          <a:bodyPr lIns="91440" tIns="45720" rIns="91440" bIns="4572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>
            <p:custDataLst>
              <p:tags r:id="rId1"/>
            </p:custDataLst>
          </p:nvPr>
        </p:nvGrpSpPr>
        <p:grpSpPr>
          <a:xfrm>
            <a:off x="10898505" y="596963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85" name="任意多边形: 形状 84"/>
            <p:cNvSpPr/>
            <p:nvPr>
              <p:custDataLst>
                <p:tags r:id="rId6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86" name="椭圆 85"/>
            <p:cNvSpPr/>
            <p:nvPr>
              <p:custDataLst>
                <p:tags r:id="rId7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0525443" y="4849968"/>
            <a:ext cx="1210056" cy="17038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12" name="组合 11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3" name="矩形 12"/>
              <p:cNvSpPr/>
              <p:nvPr>
                <p:custDataLst>
                  <p:tags r:id="rId12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任意多边形: 形状 36"/>
              <p:cNvSpPr/>
              <p:nvPr>
                <p:custDataLst>
                  <p:tags r:id="rId13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任意多边形: 形状 37"/>
              <p:cNvSpPr/>
              <p:nvPr>
                <p:custDataLst>
                  <p:tags r:id="rId14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6" cstate="print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31" name="任意多边形: 形状 33"/>
            <p:cNvSpPr/>
            <p:nvPr>
              <p:custDataLst>
                <p:tags r:id="rId10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40" name="任意多边形: 形状 34"/>
            <p:cNvSpPr/>
            <p:nvPr>
              <p:custDataLst>
                <p:tags r:id="rId11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0662425" y="593629"/>
            <a:ext cx="1051560" cy="14813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726947" y="364373"/>
            <a:ext cx="1536192" cy="12222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50" name="组合 49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42" name="任意多边形: 形状 41"/>
              <p:cNvSpPr/>
              <p:nvPr>
                <p:custDataLst>
                  <p:tags r:id="rId12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13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39" name="任意多边形: 形状 38"/>
            <p:cNvSpPr/>
            <p:nvPr userDrawn="1">
              <p:custDataLst>
                <p:tags r:id="rId11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90500" y="251460"/>
            <a:ext cx="1822450" cy="12528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1006455" y="1207770"/>
            <a:ext cx="880745" cy="6616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9440545" y="4898390"/>
            <a:ext cx="2499360" cy="17284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" name="任意多边形: 形状 9"/>
              <p:cNvSpPr/>
              <p:nvPr>
                <p:custDataLst>
                  <p:tags r:id="rId8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9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9" name="任意多边形: 形状 8"/>
            <p:cNvSpPr/>
            <p:nvPr userDrawn="1">
              <p:custDataLst>
                <p:tags r:id="rId7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563369" y="1096645"/>
            <a:ext cx="808948" cy="105721"/>
            <a:chOff x="2765898" y="3958519"/>
            <a:chExt cx="808948" cy="105721"/>
          </a:xfrm>
          <a:solidFill>
            <a:schemeClr val="accent6"/>
          </a:solidFill>
        </p:grpSpPr>
        <p:sp>
          <p:nvSpPr>
            <p:cNvPr id="8" name="任意多边形: 形状 7"/>
            <p:cNvSpPr/>
            <p:nvPr>
              <p:custDataLst>
                <p:tags r:id="rId21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22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8880044" y="863197"/>
            <a:ext cx="750273" cy="339372"/>
            <a:chOff x="3276398" y="2359686"/>
            <a:chExt cx="750273" cy="339372"/>
          </a:xfrm>
          <a:solidFill>
            <a:schemeClr val="accent2"/>
          </a:solidFill>
        </p:grpSpPr>
        <p:sp>
          <p:nvSpPr>
            <p:cNvPr id="11" name="任意多边形: 形状 10"/>
            <p:cNvSpPr/>
            <p:nvPr>
              <p:custDataLst>
                <p:tags r:id="rId19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20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3"/>
            </p:custDataLst>
          </p:nvPr>
        </p:nvGrpSpPr>
        <p:grpSpPr>
          <a:xfrm rot="2760000">
            <a:off x="6953250" y="1948815"/>
            <a:ext cx="3246120" cy="2753995"/>
            <a:chOff x="7956598" y="1176302"/>
            <a:chExt cx="1469504" cy="1246433"/>
          </a:xfrm>
        </p:grpSpPr>
        <p:sp>
          <p:nvSpPr>
            <p:cNvPr id="14" name="任意多边形: 形状 13"/>
            <p:cNvSpPr/>
            <p:nvPr>
              <p:custDataLst>
                <p:tags r:id="rId13"/>
              </p:custDataLst>
            </p:nvPr>
          </p:nvSpPr>
          <p:spPr>
            <a:xfrm>
              <a:off x="7956598" y="1176302"/>
              <a:ext cx="1469504" cy="1246433"/>
            </a:xfrm>
            <a:custGeom>
              <a:avLst/>
              <a:gdLst/>
              <a:ahLst/>
              <a:cxnLst/>
              <a:rect l="0" t="0" r="0" b="0"/>
              <a:pathLst>
                <a:path w="2134236" h="1810259">
                  <a:moveTo>
                    <a:pt x="1266698" y="4953"/>
                  </a:moveTo>
                  <a:cubicBezTo>
                    <a:pt x="0" y="134620"/>
                    <a:pt x="259334" y="1810258"/>
                    <a:pt x="1266698" y="1807845"/>
                  </a:cubicBezTo>
                  <a:cubicBezTo>
                    <a:pt x="1616075" y="1769872"/>
                    <a:pt x="1850390" y="1669542"/>
                    <a:pt x="2001647" y="1349502"/>
                  </a:cubicBezTo>
                  <a:cubicBezTo>
                    <a:pt x="2134235" y="1103249"/>
                    <a:pt x="2055749" y="1036447"/>
                    <a:pt x="1876298" y="1055497"/>
                  </a:cubicBezTo>
                  <a:cubicBezTo>
                    <a:pt x="1763903" y="1042543"/>
                    <a:pt x="1720596" y="803148"/>
                    <a:pt x="1928241" y="761492"/>
                  </a:cubicBezTo>
                  <a:cubicBezTo>
                    <a:pt x="2105534" y="752856"/>
                    <a:pt x="2124202" y="591566"/>
                    <a:pt x="1889379" y="289433"/>
                  </a:cubicBezTo>
                  <a:cubicBezTo>
                    <a:pt x="1686052" y="78359"/>
                    <a:pt x="1477772" y="0"/>
                    <a:pt x="1266698" y="4953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367850" y="1319798"/>
              <a:ext cx="813495" cy="854331"/>
              <a:chOff x="8566786" y="937006"/>
              <a:chExt cx="1181480" cy="1240790"/>
            </a:xfrm>
          </p:grpSpPr>
          <p:sp>
            <p:nvSpPr>
              <p:cNvPr id="16" name="椭圆 15"/>
              <p:cNvSpPr/>
              <p:nvPr>
                <p:custDataLst>
                  <p:tags r:id="rId14"/>
                </p:custDataLst>
              </p:nvPr>
            </p:nvSpPr>
            <p:spPr>
              <a:xfrm>
                <a:off x="9098662" y="937006"/>
                <a:ext cx="265938" cy="26593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15"/>
                </p:custDataLst>
              </p:nvPr>
            </p:nvSpPr>
            <p:spPr>
              <a:xfrm>
                <a:off x="8725281" y="1099058"/>
                <a:ext cx="265938" cy="26593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16"/>
                </p:custDataLst>
              </p:nvPr>
            </p:nvSpPr>
            <p:spPr>
              <a:xfrm>
                <a:off x="8566786" y="1501902"/>
                <a:ext cx="265938" cy="26593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17"/>
                </p:custDataLst>
              </p:nvPr>
            </p:nvSpPr>
            <p:spPr>
              <a:xfrm>
                <a:off x="8725281" y="1911858"/>
                <a:ext cx="265938" cy="265938"/>
              </a:xfrm>
              <a:prstGeom prst="ellipse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椭圆 19"/>
              <p:cNvSpPr/>
              <p:nvPr>
                <p:custDataLst>
                  <p:tags r:id="rId18"/>
                </p:custDataLst>
              </p:nvPr>
            </p:nvSpPr>
            <p:spPr>
              <a:xfrm>
                <a:off x="9482328" y="1899158"/>
                <a:ext cx="265938" cy="26593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pic>
        <p:nvPicPr>
          <p:cNvPr id="30" name="图片 2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 cstate="print"/>
          <a:stretch>
            <a:fillRect/>
          </a:stretch>
        </p:blipFill>
        <p:spPr>
          <a:xfrm>
            <a:off x="643925" y="642884"/>
            <a:ext cx="10945368" cy="4940808"/>
          </a:xfrm>
          <a:prstGeom prst="rect">
            <a:avLst/>
          </a:prstGeom>
        </p:spPr>
      </p:pic>
      <p:grpSp>
        <p:nvGrpSpPr>
          <p:cNvPr id="21" name="组合 20"/>
          <p:cNvGrpSpPr/>
          <p:nvPr>
            <p:custDataLst>
              <p:tags r:id="rId5"/>
            </p:custDataLst>
          </p:nvPr>
        </p:nvGrpSpPr>
        <p:grpSpPr>
          <a:xfrm>
            <a:off x="10022205" y="3093085"/>
            <a:ext cx="584200" cy="940435"/>
            <a:chOff x="8118370" y="3865915"/>
            <a:chExt cx="239686" cy="385456"/>
          </a:xfrm>
        </p:grpSpPr>
        <p:sp>
          <p:nvSpPr>
            <p:cNvPr id="22" name="矩形 21"/>
            <p:cNvSpPr/>
            <p:nvPr>
              <p:custDataLst>
                <p:tags r:id="rId10"/>
              </p:custDataLst>
            </p:nvPr>
          </p:nvSpPr>
          <p:spPr>
            <a:xfrm>
              <a:off x="8152648" y="3865915"/>
              <a:ext cx="168156" cy="9076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>
              <p:custDataLst>
                <p:tags r:id="rId11"/>
              </p:custDataLst>
            </p:nvPr>
          </p:nvSpPr>
          <p:spPr>
            <a:xfrm>
              <a:off x="8121343" y="3955196"/>
              <a:ext cx="236713" cy="296175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>
              <p:custDataLst>
                <p:tags r:id="rId12"/>
              </p:custDataLst>
            </p:nvPr>
          </p:nvSpPr>
          <p:spPr>
            <a:xfrm>
              <a:off x="8118370" y="4064939"/>
              <a:ext cx="239686" cy="84909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6" name="标题 35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70000" y="3460749"/>
            <a:ext cx="5246914" cy="1691821"/>
          </a:xfrm>
        </p:spPr>
        <p:txBody>
          <a:bodyPr lIns="91440" tIns="45720" rIns="91440" bIns="45720">
            <a:normAutofit/>
          </a:bodyPr>
          <a:lstStyle>
            <a:lvl1pPr>
              <a:defRPr sz="2800" b="0" baseline="0"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1006486" y="1207933"/>
            <a:ext cx="880872" cy="6614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440228" y="4898162"/>
            <a:ext cx="2499360" cy="17282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6808724" y="701040"/>
            <a:ext cx="4623816" cy="575157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273505" y="316388"/>
            <a:ext cx="304800" cy="320040"/>
          </a:xfrm>
          <a:prstGeom prst="rect">
            <a:avLst/>
          </a:prstGeom>
        </p:spPr>
      </p:pic>
      <p:grpSp>
        <p:nvGrpSpPr>
          <p:cNvPr id="27" name="组合 26"/>
          <p:cNvGrpSpPr/>
          <p:nvPr>
            <p:custDataLst>
              <p:tags r:id="rId3"/>
            </p:custDataLst>
          </p:nvPr>
        </p:nvGrpSpPr>
        <p:grpSpPr>
          <a:xfrm flipH="1">
            <a:off x="7106285" y="1703070"/>
            <a:ext cx="808990" cy="105410"/>
            <a:chOff x="2765898" y="3958519"/>
            <a:chExt cx="808948" cy="105721"/>
          </a:xfrm>
          <a:solidFill>
            <a:schemeClr val="accent1"/>
          </a:solidFill>
        </p:grpSpPr>
        <p:sp>
          <p:nvSpPr>
            <p:cNvPr id="28" name="任意多边形: 形状 27"/>
            <p:cNvSpPr/>
            <p:nvPr>
              <p:custDataLst>
                <p:tags r:id="rId14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9" name="椭圆 28"/>
            <p:cNvSpPr/>
            <p:nvPr>
              <p:custDataLst>
                <p:tags r:id="rId15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>
            <p:custDataLst>
              <p:tags r:id="rId4"/>
            </p:custDataLst>
          </p:nvPr>
        </p:nvGrpSpPr>
        <p:grpSpPr>
          <a:xfrm flipH="1">
            <a:off x="10753090" y="3698240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31" name="任意多边形: 形状 30"/>
            <p:cNvSpPr/>
            <p:nvPr>
              <p:custDataLst>
                <p:tags r:id="rId12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2" name="椭圆 31"/>
            <p:cNvSpPr/>
            <p:nvPr>
              <p:custDataLst>
                <p:tags r:id="rId13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5"/>
            </p:custDataLst>
          </p:nvPr>
        </p:nvGrpSpPr>
        <p:grpSpPr>
          <a:xfrm flipH="1">
            <a:off x="637540" y="52387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34" name="任意多边形: 形状 84"/>
            <p:cNvSpPr/>
            <p:nvPr>
              <p:custDataLst>
                <p:tags r:id="rId10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5" name="椭圆 34"/>
            <p:cNvSpPr/>
            <p:nvPr>
              <p:custDataLst>
                <p:tags r:id="rId11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9" name="组合 8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3" name="矩形 12"/>
              <p:cNvSpPr/>
              <p:nvPr>
                <p:custDataLst>
                  <p:tags r:id="rId11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任意多边形: 形状 37"/>
              <p:cNvSpPr/>
              <p:nvPr>
                <p:custDataLst>
                  <p:tags r:id="rId13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5" cstate="print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11" name="任意多边形: 形状 33"/>
            <p:cNvSpPr/>
            <p:nvPr>
              <p:custDataLst>
                <p:tags r:id="rId9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2" name="任意多边形: 形状 34"/>
            <p:cNvSpPr/>
            <p:nvPr>
              <p:custDataLst>
                <p:tags r:id="rId10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2022/5/26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90753" y="251576"/>
            <a:ext cx="1822704" cy="125272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zh-CN" sz="6600" b="1" dirty="0">
                <a:solidFill>
                  <a:srgbClr val="00B050"/>
                </a:solidFill>
              </a:rPr>
              <a:t>高三二轮复习交流</a:t>
            </a:r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536825" y="3713995"/>
            <a:ext cx="7118350" cy="950984"/>
          </a:xfrm>
        </p:spPr>
        <p:txBody>
          <a:bodyPr>
            <a:noAutofit/>
          </a:bodyPr>
          <a:lstStyle/>
          <a:p>
            <a:r>
              <a:rPr lang="zh-CN" altLang="en-US" sz="3200" b="1" dirty="0"/>
              <a:t>高三物理组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en-US" altLang="zh-CN" sz="3200" b="1" dirty="0"/>
              <a:t>-----</a:t>
            </a:r>
            <a:r>
              <a:rPr lang="zh-CN" altLang="en-US" sz="3200" b="1"/>
              <a:t>陈鹰</a:t>
            </a:r>
            <a:endParaRPr lang="zh-CN" altLang="en-US" sz="3200" b="1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36600" y="788670"/>
            <a:ext cx="8781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一、高三复习现状汇报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60170" y="1903095"/>
            <a:ext cx="75342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/>
              <a:t>1</a:t>
            </a:r>
            <a:r>
              <a:rPr lang="zh-CN" altLang="en-US" sz="2400" b="1"/>
              <a:t>、</a:t>
            </a:r>
            <a:r>
              <a:rPr lang="en-US" altLang="zh-CN" sz="2400" b="1"/>
              <a:t>4</a:t>
            </a:r>
            <a:r>
              <a:rPr lang="zh-CN" altLang="en-US" sz="2400" b="1">
                <a:sym typeface="+mn-ea"/>
              </a:rPr>
              <a:t>月初</a:t>
            </a:r>
            <a:r>
              <a:rPr lang="zh-CN" altLang="en-US" sz="2400" b="1"/>
              <a:t>结束</a:t>
            </a:r>
            <a:r>
              <a:rPr lang="zh-CN" altLang="en-US" sz="2400" b="1">
                <a:sym typeface="+mn-ea"/>
              </a:rPr>
              <a:t>一轮复习</a:t>
            </a:r>
            <a:r>
              <a:rPr lang="zh-CN" altLang="en-US" sz="2400" b="1"/>
              <a:t>，比以往慢了大概一个月的时间。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60170" y="2832735"/>
            <a:ext cx="9735185" cy="1974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/>
              <a:t>2</a:t>
            </a:r>
            <a:r>
              <a:rPr lang="zh-CN" altLang="en-US" sz="2400" b="1"/>
              <a:t>、目前全年级物理排位在全市第五。</a:t>
            </a:r>
            <a:r>
              <a:rPr lang="en-US" altLang="zh-CN" sz="2400" b="1"/>
              <a:t>319</a:t>
            </a:r>
            <a:r>
              <a:rPr lang="zh-CN" altLang="en-US" sz="2400" b="1"/>
              <a:t>班的平均分在</a:t>
            </a:r>
            <a:r>
              <a:rPr lang="en-US" altLang="zh-CN" sz="2400" b="1"/>
              <a:t>68</a:t>
            </a:r>
            <a:r>
              <a:rPr lang="zh-CN" altLang="en-US" sz="2400" b="1"/>
              <a:t>分左右，能上</a:t>
            </a:r>
            <a:r>
              <a:rPr lang="en-US" altLang="zh-CN" sz="2400" b="1"/>
              <a:t>90</a:t>
            </a:r>
            <a:r>
              <a:rPr lang="zh-CN" altLang="en-US" sz="2400" b="1"/>
              <a:t>分的只有几个人，赵易基本在</a:t>
            </a:r>
            <a:r>
              <a:rPr lang="en-US" altLang="zh-CN" sz="2400" b="1"/>
              <a:t>90</a:t>
            </a:r>
            <a:r>
              <a:rPr lang="zh-CN" altLang="en-US" sz="2400" b="1"/>
              <a:t>左右，波动比较大，没考上过</a:t>
            </a:r>
            <a:r>
              <a:rPr lang="en-US" altLang="zh-CN" sz="2400" b="1"/>
              <a:t>100</a:t>
            </a:r>
            <a:r>
              <a:rPr lang="zh-CN" altLang="en-US" sz="2400" b="1"/>
              <a:t>分，舒启航稳定在</a:t>
            </a:r>
            <a:r>
              <a:rPr lang="en-US" altLang="zh-CN" sz="2400" b="1"/>
              <a:t>92</a:t>
            </a:r>
            <a:r>
              <a:rPr lang="zh-CN" altLang="en-US" sz="2400" b="1"/>
              <a:t>分。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86840" y="5276215"/>
            <a:ext cx="9708515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/>
              <a:t>3</a:t>
            </a:r>
            <a:r>
              <a:rPr lang="zh-CN" altLang="en-US" sz="2400" b="1"/>
              <a:t>、高三物理组六个成员，组内合作分工、高考真题研究、热点分析等还不是很到位。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36600" y="788670"/>
            <a:ext cx="8781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二、高三二轮复习规划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39850" y="1611630"/>
            <a:ext cx="6195060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/>
              <a:t>（</a:t>
            </a:r>
            <a:r>
              <a:rPr lang="en-US" altLang="zh-CN" sz="3200" b="1"/>
              <a:t>1</a:t>
            </a:r>
            <a:r>
              <a:rPr lang="zh-CN" altLang="en-US" sz="3200" b="1"/>
              <a:t>）、指导思想：</a:t>
            </a:r>
          </a:p>
          <a:p>
            <a:pPr>
              <a:lnSpc>
                <a:spcPct val="130000"/>
              </a:lnSpc>
            </a:pPr>
            <a:r>
              <a:rPr lang="zh-CN" altLang="en-US" sz="3200" b="1"/>
              <a:t> </a:t>
            </a:r>
            <a:r>
              <a:rPr lang="en-US" altLang="zh-CN" sz="3200" b="1"/>
              <a:t>           </a:t>
            </a:r>
            <a:r>
              <a:rPr lang="zh-CN" altLang="en-US" sz="3200" b="1">
                <a:solidFill>
                  <a:srgbClr val="FF0000"/>
                </a:solidFill>
              </a:rPr>
              <a:t>巩固、完善、综合、提高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37740" y="3314700"/>
            <a:ext cx="63144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巩固一轮复习</a:t>
            </a:r>
            <a:r>
              <a:rPr lang="en-US" altLang="zh-CN" sz="2400" b="1"/>
              <a:t>“</a:t>
            </a:r>
            <a:r>
              <a:rPr lang="zh-CN" altLang="en-US" sz="2400" b="1">
                <a:solidFill>
                  <a:srgbClr val="FF0000"/>
                </a:solidFill>
              </a:rPr>
              <a:t>全面、扎实</a:t>
            </a:r>
            <a:r>
              <a:rPr lang="en-US" altLang="zh-CN" sz="2400" b="1">
                <a:solidFill>
                  <a:srgbClr val="FF0000"/>
                </a:solidFill>
              </a:rPr>
              <a:t>”</a:t>
            </a:r>
            <a:r>
              <a:rPr lang="zh-CN" altLang="en-US" sz="2400" b="1"/>
              <a:t>的成果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70125" y="4107180"/>
            <a:ext cx="597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/>
              <a:t>完善知识面体系，搭建有效知识的</a:t>
            </a:r>
            <a:r>
              <a:rPr lang="zh-CN" altLang="en-US" sz="2400" b="1">
                <a:solidFill>
                  <a:srgbClr val="FF0000"/>
                </a:solidFill>
              </a:rPr>
              <a:t>立体网络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270125" y="4983480"/>
            <a:ext cx="6565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融汇学科内综合，形成学科</a:t>
            </a:r>
            <a:r>
              <a:rPr lang="zh-CN" altLang="en-US" sz="2400" b="1">
                <a:solidFill>
                  <a:srgbClr val="FF0000"/>
                </a:solidFill>
              </a:rPr>
              <a:t>关键能力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70125" y="5859145"/>
            <a:ext cx="5059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/>
              <a:t>提高精准训练，提升</a:t>
            </a:r>
            <a:r>
              <a:rPr lang="zh-CN" altLang="en-US" sz="2400" b="1">
                <a:solidFill>
                  <a:srgbClr val="FF0000"/>
                </a:solidFill>
              </a:rPr>
              <a:t>解决问题</a:t>
            </a:r>
            <a:r>
              <a:rPr lang="zh-CN" altLang="en-US" sz="2400" b="1"/>
              <a:t>的能力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36600" y="788670"/>
            <a:ext cx="8781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二、高三二轮复习规划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57910" y="2957195"/>
            <a:ext cx="8808085" cy="521970"/>
          </a:xfrm>
          <a:prstGeom prst="rect">
            <a:avLst/>
          </a:prstGeom>
          <a:noFill/>
          <a:ln w="41275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 b="1"/>
              <a:t>会想不一定会做，会做不一定会写，会写不一定得分。</a:t>
            </a:r>
          </a:p>
        </p:txBody>
      </p:sp>
      <p:sp>
        <p:nvSpPr>
          <p:cNvPr id="6" name="右箭头 5"/>
          <p:cNvSpPr/>
          <p:nvPr/>
        </p:nvSpPr>
        <p:spPr>
          <a:xfrm rot="5400000">
            <a:off x="4455160" y="4061460"/>
            <a:ext cx="1344295" cy="385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4670" y="535305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会题做对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875020" y="3942715"/>
            <a:ext cx="4585335" cy="52197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b="1"/>
              <a:t>  </a:t>
            </a:r>
            <a:r>
              <a:rPr lang="zh-CN" altLang="en-US" sz="2800" b="1"/>
              <a:t>重基础、重过程、重</a:t>
            </a:r>
            <a:r>
              <a:rPr lang="zh-CN" altLang="en-US" sz="2800" b="1">
                <a:solidFill>
                  <a:srgbClr val="FF0000"/>
                </a:solidFill>
              </a:rPr>
              <a:t>规范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49985" y="1971675"/>
            <a:ext cx="39204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）、复习目标：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36600" y="788670"/>
            <a:ext cx="8781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二、高三二轮复习规划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49985" y="1971675"/>
            <a:ext cx="39204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）、具体措施：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39850" y="2726690"/>
            <a:ext cx="3730625" cy="2416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2800" b="1"/>
              <a:t>做好</a:t>
            </a:r>
            <a:r>
              <a:rPr lang="zh-CN" altLang="en-US" sz="2800" b="1">
                <a:solidFill>
                  <a:srgbClr val="FF0000"/>
                </a:solidFill>
              </a:rPr>
              <a:t>专题复习课</a:t>
            </a:r>
            <a:r>
              <a:rPr lang="zh-CN" altLang="en-US" sz="2800" b="1"/>
              <a:t>、</a:t>
            </a:r>
          </a:p>
          <a:p>
            <a:pPr>
              <a:lnSpc>
                <a:spcPct val="180000"/>
              </a:lnSpc>
            </a:pPr>
            <a:r>
              <a:rPr lang="zh-CN" altLang="en-US" sz="2800" b="1"/>
              <a:t>精选</a:t>
            </a:r>
            <a:r>
              <a:rPr lang="zh-CN" altLang="en-US" sz="2800" b="1">
                <a:solidFill>
                  <a:srgbClr val="FF0000"/>
                </a:solidFill>
              </a:rPr>
              <a:t>周考卷</a:t>
            </a:r>
            <a:r>
              <a:rPr lang="zh-CN" altLang="en-US" sz="2800" b="1"/>
              <a:t>和</a:t>
            </a:r>
            <a:r>
              <a:rPr lang="zh-CN" altLang="en-US" sz="2800" b="1">
                <a:solidFill>
                  <a:srgbClr val="FF0000"/>
                </a:solidFill>
              </a:rPr>
              <a:t>练习题</a:t>
            </a:r>
            <a:r>
              <a:rPr lang="zh-CN" altLang="en-US" sz="2800" b="1"/>
              <a:t>、</a:t>
            </a:r>
          </a:p>
          <a:p>
            <a:pPr>
              <a:lnSpc>
                <a:spcPct val="180000"/>
              </a:lnSpc>
            </a:pPr>
            <a:r>
              <a:rPr lang="zh-CN" altLang="en-US" sz="2800" b="1"/>
              <a:t>做好</a:t>
            </a:r>
            <a:r>
              <a:rPr lang="zh-CN" altLang="en-US" sz="2800" b="1">
                <a:solidFill>
                  <a:srgbClr val="FF0000"/>
                </a:solidFill>
              </a:rPr>
              <a:t>试卷讲评课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73495" y="3382010"/>
            <a:ext cx="3395980" cy="521970"/>
          </a:xfrm>
          <a:prstGeom prst="rect">
            <a:avLst/>
          </a:prstGeom>
          <a:noFill/>
          <a:ln w="38100" cmpd="sng">
            <a:solidFill>
              <a:srgbClr val="00206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/>
              <a:t>规范训练、规范讲评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内容占位符 1"/>
          <p:cNvSpPr txBox="1"/>
          <p:nvPr/>
        </p:nvSpPr>
        <p:spPr>
          <a:xfrm>
            <a:off x="2882900" y="2043113"/>
            <a:ext cx="2576513" cy="36941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匀变速直线运动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斜面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连接体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轻杆、轻绳模型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5.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抛体运动</a:t>
            </a:r>
            <a:endParaRPr lang="zh-CN" altLang="en-US" b="1" dirty="0">
              <a:latin typeface="Times New Roman" panose="02020603050405020304" pitchFamily="18" charset="0"/>
              <a:ea typeface="楷体_GB2312" panose="02010609030101010101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水平面内的圆周运动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竖直面内的圆周运动</a:t>
            </a: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随地模型</a:t>
            </a: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卫星模型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10.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双星与多星模型</a:t>
            </a:r>
          </a:p>
        </p:txBody>
      </p:sp>
      <p:sp>
        <p:nvSpPr>
          <p:cNvPr id="34819" name="内容占位符 1"/>
          <p:cNvSpPr txBox="1"/>
          <p:nvPr/>
        </p:nvSpPr>
        <p:spPr>
          <a:xfrm>
            <a:off x="5465763" y="2060575"/>
            <a:ext cx="1908175" cy="36941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11.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平衡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12.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运动关联模型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13.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超重与失重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14.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机车启动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15.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板块模型</a:t>
            </a:r>
            <a:endParaRPr lang="zh-CN" altLang="en-US" b="1" dirty="0">
              <a:latin typeface="Times New Roman" panose="02020603050405020304" pitchFamily="18" charset="0"/>
              <a:ea typeface="楷体_GB2312" panose="02010609030101010101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16.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传送带模型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17.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弹簧模型</a:t>
            </a: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18.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碰撞模型</a:t>
            </a: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19.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人船模型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20.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反冲模型</a:t>
            </a:r>
          </a:p>
        </p:txBody>
      </p:sp>
      <p:sp>
        <p:nvSpPr>
          <p:cNvPr id="34820" name="内容占位符 1"/>
          <p:cNvSpPr txBox="1"/>
          <p:nvPr/>
        </p:nvSpPr>
        <p:spPr>
          <a:xfrm>
            <a:off x="7661275" y="2043113"/>
            <a:ext cx="2135188" cy="32400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21. 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组合场模型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22.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 复合场模型</a:t>
            </a:r>
            <a:endParaRPr lang="en-US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23.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单棒模型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24.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双棒模型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4" indent="0" eaLnBrk="0" hangingPunct="0">
              <a:lnSpc>
                <a:spcPct val="13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25.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变压器模型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532063" y="1874838"/>
            <a:ext cx="7559675" cy="38385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72707" name="Rectangle 3"/>
          <p:cNvSpPr/>
          <p:nvPr/>
        </p:nvSpPr>
        <p:spPr>
          <a:xfrm>
            <a:off x="2819400" y="837248"/>
            <a:ext cx="630936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000" b="1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</a:t>
            </a:r>
            <a:r>
              <a:rPr lang="zh-CN" altLang="en-US" sz="2000" b="1" dirty="0">
                <a:solidFill>
                  <a:srgbClr val="AD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典型物理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模型</a:t>
            </a:r>
            <a:r>
              <a:rPr lang="zh-CN" altLang="en-US" sz="2000" b="1" dirty="0">
                <a:solidFill>
                  <a:srgbClr val="AD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的积累</a:t>
            </a:r>
            <a:r>
              <a:rPr lang="zh-CN" altLang="en-US" sz="2000" b="1" dirty="0">
                <a:solidFill>
                  <a:srgbClr val="AD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，让</a:t>
            </a:r>
            <a:r>
              <a:rPr lang="zh-CN" altLang="en-US" sz="2000" b="1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学生在变式中发现共性。</a:t>
            </a:r>
            <a:r>
              <a:rPr lang="zh-CN" altLang="en-US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  <p:bldP spid="34820" grpId="0"/>
      <p:bldP spid="3" grpId="0" bldLvl="0" animBg="1"/>
      <p:bldP spid="72707" grpId="0"/>
      <p:bldP spid="7270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谢  谢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77147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275"/>
  <p:tag name="KSO_WM_SLIDE_LAYOUT" val="a_b"/>
  <p:tag name="KSO_WM_SLIDE_LAYOUT_CNT" val="1_1"/>
  <p:tag name="KSO_WM_UNIT_SHOW_EDIT_AREA_INDICATION" val="1"/>
  <p:tag name="KSO_WM_TEMPLATE_THUMBS_INDEX" val="1、4、6、11、12、17、18、25、30、31"/>
  <p:tag name="KSO_WM_COMBINE_RELATE_SLIDE_ID" val="background20176418_1"/>
  <p:tag name="KSO_WM_TEMPLATE_MASTER_THUMB_INDEX" val="1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活动策划方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7147_1*a*1"/>
  <p:tag name="KSO_WM_TEMPLATE_CATEGORY" val="custom"/>
  <p:tag name="KSO_WM_TEMPLATE_INDEX" val="20177147"/>
  <p:tag name="KSO_WM_UNIT_LAYERLEVEL" val="1"/>
  <p:tag name="KSO_WM_TAG_VERSION" val="1.0"/>
  <p:tag name="KSO_WM_BEAUTIFY_FLAG" val="#wm#"/>
  <p:tag name="KSO_WM_UNIT_ISNUMDGMTITL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此处可添加副标题"/>
  <p:tag name="KSO_WM_UNIT_NOCLEAR" val="0"/>
  <p:tag name="KSO_WM_UNIT_VALUE" val="3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77147_1*b*1"/>
  <p:tag name="KSO_WM_TEMPLATE_CATEGORY" val="custom"/>
  <p:tag name="KSO_WM_TEMPLATE_INDEX" val="20177147"/>
  <p:tag name="KSO_WM_UNIT_LAYERLEVEL" val="1"/>
  <p:tag name="KSO_WM_TAG_VERSION" val="1.0"/>
  <p:tag name="KSO_WM_BEAUTIFY_FLAG" val="#wm#"/>
  <p:tag name="KSO_WM_UNIT_ISNUMDGMTITLE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27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27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27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27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5、6、7、10、13、14、15、16、17、18、19、20、21、23"/>
  <p:tag name="KSO_WM_TEMPLATE_SUBCATEGORY" val="0"/>
  <p:tag name="KSO_WM_TEMPLATE_COLOR_TYPE" val="1"/>
  <p:tag name="KSO_WM_TAG_VERSION" val="1.0"/>
  <p:tag name="KSO_WM_BEAUTIFY_FLAG" val="#wm#"/>
  <p:tag name="KSO_WM_TEMPLATE_CATEGORY" val="custom"/>
  <p:tag name="KSO_WM_TEMPLATE_INDEX" val="20205275"/>
  <p:tag name="KSO_WM_TEMPLATE_MASTER_TYPE" val="1"/>
  <p:tag name="KSO_WM_TEMPLATE_MASTER_THUMB_INDEX" val="1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022426">
      <a:dk1>
        <a:sysClr val="windowText" lastClr="000000"/>
      </a:dk1>
      <a:lt1>
        <a:sysClr val="window" lastClr="FFFFFF"/>
      </a:lt1>
      <a:dk2>
        <a:srgbClr val="FCF2F4"/>
      </a:dk2>
      <a:lt2>
        <a:srgbClr val="FFFFFF"/>
      </a:lt2>
      <a:accent1>
        <a:srgbClr val="DA7898"/>
      </a:accent1>
      <a:accent2>
        <a:srgbClr val="C679A5"/>
      </a:accent2>
      <a:accent3>
        <a:srgbClr val="B37BB2"/>
      </a:accent3>
      <a:accent4>
        <a:srgbClr val="9F7CC0"/>
      </a:accent4>
      <a:accent5>
        <a:srgbClr val="8C7ECD"/>
      </a:accent5>
      <a:accent6>
        <a:srgbClr val="787FDA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</Words>
  <Application>Microsoft Office PowerPoint</Application>
  <PresentationFormat>宽屏</PresentationFormat>
  <Paragraphs>54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宋体</vt:lpstr>
      <vt:lpstr>微软雅黑</vt:lpstr>
      <vt:lpstr>Arial</vt:lpstr>
      <vt:lpstr>Calibri</vt:lpstr>
      <vt:lpstr>Times New Roman</vt:lpstr>
      <vt:lpstr>Office 主题​​</vt:lpstr>
      <vt:lpstr>高三二轮复习交流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高三二轮复习交流</dc:title>
  <dc:creator/>
  <cp:lastModifiedBy>国富</cp:lastModifiedBy>
  <cp:revision>185</cp:revision>
  <dcterms:created xsi:type="dcterms:W3CDTF">2019-06-19T02:08:00Z</dcterms:created>
  <dcterms:modified xsi:type="dcterms:W3CDTF">2022-05-26T10:56:28Z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ICV">
    <vt:lpwstr>365B4595C7DE45ED90E4B733AEFF7AE6</vt:lpwstr>
  </property>
</Properties>
</file>